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18DE50-3F5F-4BA5-BF8F-79ABABAC2931}" type="doc">
      <dgm:prSet loTypeId="urn:microsoft.com/office/officeart/2005/8/layout/bProcess4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A09DD8E-CAF5-4F4F-90C3-DE648F07BA30}">
      <dgm:prSet/>
      <dgm:spPr/>
      <dgm:t>
        <a:bodyPr/>
        <a:lstStyle/>
        <a:p>
          <a:r>
            <a:rPr lang="uz-Cyrl-UZ" smtClean="0">
              <a:solidFill>
                <a:schemeClr val="tx1"/>
              </a:solidFill>
            </a:rPr>
            <a:t>Aholining oziq-ovqat mahsulotlari bilan ta’minlanishi davlatning oziq-ovqat xavfsizligiga ham bog‘liq. Chunki mamlakat miqyosida oziq-ovqat mahsulotlari ishlab chiqarish hajmi unga bo‘lgan mamlakat ehtiyojini tashqi omillarga (chet el davlatlariga) bog‘lanmagan holda ta’minlashi lozim</a:t>
          </a:r>
          <a:endParaRPr lang="ru-RU">
            <a:solidFill>
              <a:schemeClr val="tx1"/>
            </a:solidFill>
          </a:endParaRPr>
        </a:p>
      </dgm:t>
    </dgm:pt>
    <dgm:pt modelId="{1C25659C-7D42-4EEA-A32D-138DFAD1A3EA}" type="parTrans" cxnId="{533EC5F7-5FA9-4E7F-83B1-DAA424169DD1}">
      <dgm:prSet/>
      <dgm:spPr/>
      <dgm:t>
        <a:bodyPr/>
        <a:lstStyle/>
        <a:p>
          <a:endParaRPr lang="ru-RU"/>
        </a:p>
      </dgm:t>
    </dgm:pt>
    <dgm:pt modelId="{8EC2B07C-6039-4D19-98B8-ABAB15C25002}" type="sibTrans" cxnId="{533EC5F7-5FA9-4E7F-83B1-DAA424169DD1}">
      <dgm:prSet/>
      <dgm:spPr/>
      <dgm:t>
        <a:bodyPr/>
        <a:lstStyle/>
        <a:p>
          <a:endParaRPr lang="ru-RU"/>
        </a:p>
      </dgm:t>
    </dgm:pt>
    <dgm:pt modelId="{39EE3D74-14B1-4F64-A3AA-66290D2CBDB2}">
      <dgm:prSet/>
      <dgm:spPr/>
      <dgm:t>
        <a:bodyPr/>
        <a:lstStyle/>
        <a:p>
          <a:r>
            <a:rPr lang="uz-Cyrl-UZ" dirty="0" smtClean="0">
              <a:solidFill>
                <a:schemeClr val="tx1"/>
              </a:solidFill>
            </a:rPr>
            <a:t>Respublika hukumatining eng muhm vazifalaridan biri aholining iste’mol tovarlariga ya’ni oziq-ovqat masulotlariga nisbatan o‘sib borayotgan talabini qondirishdir. Chunonchi, aholi oziq-ovqat hamda nooziq-ovqat mahsulotlari bilan to‘liq ta’minlanishi natijasida ularning farovon hayot kechirishlari uchun asos yaratiladi. Bu talabni qondirish oziq-ovqat korxonlari sonini ko‘paytirish va oziq-ovqat xom ashyo bazasini kengaytirish, hamda ulardan ratsional foydalanish, tarmoq korxonlariga yangi innovatsion texnologiyalarni joriy etish, orqali hal etadi. </a:t>
          </a:r>
          <a:endParaRPr lang="ru-RU" dirty="0">
            <a:solidFill>
              <a:schemeClr val="tx1"/>
            </a:solidFill>
          </a:endParaRPr>
        </a:p>
      </dgm:t>
    </dgm:pt>
    <dgm:pt modelId="{ED5788FA-4205-4D67-AB7A-976BF07C7C15}" type="parTrans" cxnId="{9EDF274D-4878-4C4B-A383-39168455D9FA}">
      <dgm:prSet/>
      <dgm:spPr/>
      <dgm:t>
        <a:bodyPr/>
        <a:lstStyle/>
        <a:p>
          <a:endParaRPr lang="ru-RU"/>
        </a:p>
      </dgm:t>
    </dgm:pt>
    <dgm:pt modelId="{2537A28B-AD88-48BF-832B-80B20380D6EF}" type="sibTrans" cxnId="{9EDF274D-4878-4C4B-A383-39168455D9FA}">
      <dgm:prSet/>
      <dgm:spPr/>
      <dgm:t>
        <a:bodyPr/>
        <a:lstStyle/>
        <a:p>
          <a:endParaRPr lang="ru-RU"/>
        </a:p>
      </dgm:t>
    </dgm:pt>
    <dgm:pt modelId="{793EF87B-3490-4BB8-9540-E764651D4ACE}">
      <dgm:prSet/>
      <dgm:spPr/>
      <dgm:t>
        <a:bodyPr/>
        <a:lstStyle/>
        <a:p>
          <a:r>
            <a:rPr lang="uz-Cyrl-UZ" dirty="0" smtClean="0">
              <a:solidFill>
                <a:schemeClr val="tx1"/>
              </a:solidFill>
            </a:rPr>
            <a:t>Oziq – ovqat mahsulotlarini aholining faol va sog‘lom turmush ehtiyoji uchun zarur miqdorda sotib olish kafolatlangan jismoniy va iqtisodiy imkoniyati – uning yashashi, jamiyatning sotsial barqarorligi va mamlakatda pozitiv demografik holatning asosiy shartidir</a:t>
          </a:r>
          <a:endParaRPr lang="ru-RU" dirty="0">
            <a:solidFill>
              <a:schemeClr val="tx1"/>
            </a:solidFill>
          </a:endParaRPr>
        </a:p>
      </dgm:t>
    </dgm:pt>
    <dgm:pt modelId="{C8782167-C4AD-45F4-B77E-ADC0933EF5C0}" type="parTrans" cxnId="{E910AFF9-3921-4095-B5D9-6115F9EDD0FB}">
      <dgm:prSet/>
      <dgm:spPr/>
      <dgm:t>
        <a:bodyPr/>
        <a:lstStyle/>
        <a:p>
          <a:endParaRPr lang="ru-RU"/>
        </a:p>
      </dgm:t>
    </dgm:pt>
    <dgm:pt modelId="{684E7E82-1041-4B74-BCE8-E43D853BE0DA}" type="sibTrans" cxnId="{E910AFF9-3921-4095-B5D9-6115F9EDD0FB}">
      <dgm:prSet/>
      <dgm:spPr/>
      <dgm:t>
        <a:bodyPr/>
        <a:lstStyle/>
        <a:p>
          <a:endParaRPr lang="ru-RU"/>
        </a:p>
      </dgm:t>
    </dgm:pt>
    <dgm:pt modelId="{0C61C31C-3626-4F3D-99A5-A03523537C5C}" type="pres">
      <dgm:prSet presAssocID="{A018DE50-3F5F-4BA5-BF8F-79ABABAC2931}" presName="Name0" presStyleCnt="0">
        <dgm:presLayoutVars>
          <dgm:dir/>
          <dgm:resizeHandles/>
        </dgm:presLayoutVars>
      </dgm:prSet>
      <dgm:spPr/>
    </dgm:pt>
    <dgm:pt modelId="{BDCFA968-F999-4D22-8713-BAC0721EF1C3}" type="pres">
      <dgm:prSet presAssocID="{FA09DD8E-CAF5-4F4F-90C3-DE648F07BA30}" presName="compNode" presStyleCnt="0"/>
      <dgm:spPr/>
    </dgm:pt>
    <dgm:pt modelId="{28FBD61D-5CBD-4EB0-A606-E3C216962BB0}" type="pres">
      <dgm:prSet presAssocID="{FA09DD8E-CAF5-4F4F-90C3-DE648F07BA30}" presName="dummyConnPt" presStyleCnt="0"/>
      <dgm:spPr/>
    </dgm:pt>
    <dgm:pt modelId="{F8F23F3B-F915-4C74-856F-4146271AB8CF}" type="pres">
      <dgm:prSet presAssocID="{FA09DD8E-CAF5-4F4F-90C3-DE648F07BA30}" presName="node" presStyleLbl="node1" presStyleIdx="0" presStyleCnt="3" custScaleX="173268" custScaleY="90786" custLinFactNeighborX="78070" custLinFactNeighborY="-24337">
        <dgm:presLayoutVars>
          <dgm:bulletEnabled val="1"/>
        </dgm:presLayoutVars>
      </dgm:prSet>
      <dgm:spPr/>
    </dgm:pt>
    <dgm:pt modelId="{46CBDC1B-FE33-4A45-B319-BDDE9173E07D}" type="pres">
      <dgm:prSet presAssocID="{8EC2B07C-6039-4D19-98B8-ABAB15C25002}" presName="sibTrans" presStyleLbl="bgSibTrans2D1" presStyleIdx="0" presStyleCnt="2"/>
      <dgm:spPr/>
    </dgm:pt>
    <dgm:pt modelId="{967B7C76-C34A-40C2-8DBE-DE9A204A7038}" type="pres">
      <dgm:prSet presAssocID="{39EE3D74-14B1-4F64-A3AA-66290D2CBDB2}" presName="compNode" presStyleCnt="0"/>
      <dgm:spPr/>
    </dgm:pt>
    <dgm:pt modelId="{FA3477BC-50FC-401B-A833-ABA44737E204}" type="pres">
      <dgm:prSet presAssocID="{39EE3D74-14B1-4F64-A3AA-66290D2CBDB2}" presName="dummyConnPt" presStyleCnt="0"/>
      <dgm:spPr/>
    </dgm:pt>
    <dgm:pt modelId="{4346AB52-E49D-4E50-BD69-772B4A628B5A}" type="pres">
      <dgm:prSet presAssocID="{39EE3D74-14B1-4F64-A3AA-66290D2CBDB2}" presName="node" presStyleLbl="node1" presStyleIdx="1" presStyleCnt="3" custScaleX="136062" custScaleY="199469">
        <dgm:presLayoutVars>
          <dgm:bulletEnabled val="1"/>
        </dgm:presLayoutVars>
      </dgm:prSet>
      <dgm:spPr/>
    </dgm:pt>
    <dgm:pt modelId="{C0314464-94E6-4E18-9FAB-7E6CDE37AB9C}" type="pres">
      <dgm:prSet presAssocID="{2537A28B-AD88-48BF-832B-80B20380D6EF}" presName="sibTrans" presStyleLbl="bgSibTrans2D1" presStyleIdx="1" presStyleCnt="2"/>
      <dgm:spPr/>
    </dgm:pt>
    <dgm:pt modelId="{C28A6DA1-D1C3-433E-88F4-A2E92308FA70}" type="pres">
      <dgm:prSet presAssocID="{793EF87B-3490-4BB8-9540-E764651D4ACE}" presName="compNode" presStyleCnt="0"/>
      <dgm:spPr/>
    </dgm:pt>
    <dgm:pt modelId="{EB325CF3-C273-4EF2-8C9B-F3A06B233601}" type="pres">
      <dgm:prSet presAssocID="{793EF87B-3490-4BB8-9540-E764651D4ACE}" presName="dummyConnPt" presStyleCnt="0"/>
      <dgm:spPr/>
    </dgm:pt>
    <dgm:pt modelId="{C05E7CF7-8D2A-4A97-B030-18588E1FFCB8}" type="pres">
      <dgm:prSet presAssocID="{793EF87B-3490-4BB8-9540-E764651D4ACE}" presName="node" presStyleLbl="node1" presStyleIdx="2" presStyleCnt="3" custScaleX="109690" custScaleY="163526" custLinFactNeighborX="-8058" custLinFactNeighborY="-6635">
        <dgm:presLayoutVars>
          <dgm:bulletEnabled val="1"/>
        </dgm:presLayoutVars>
      </dgm:prSet>
      <dgm:spPr/>
    </dgm:pt>
  </dgm:ptLst>
  <dgm:cxnLst>
    <dgm:cxn modelId="{9EDF274D-4878-4C4B-A383-39168455D9FA}" srcId="{A018DE50-3F5F-4BA5-BF8F-79ABABAC2931}" destId="{39EE3D74-14B1-4F64-A3AA-66290D2CBDB2}" srcOrd="1" destOrd="0" parTransId="{ED5788FA-4205-4D67-AB7A-976BF07C7C15}" sibTransId="{2537A28B-AD88-48BF-832B-80B20380D6EF}"/>
    <dgm:cxn modelId="{533EC5F7-5FA9-4E7F-83B1-DAA424169DD1}" srcId="{A018DE50-3F5F-4BA5-BF8F-79ABABAC2931}" destId="{FA09DD8E-CAF5-4F4F-90C3-DE648F07BA30}" srcOrd="0" destOrd="0" parTransId="{1C25659C-7D42-4EEA-A32D-138DFAD1A3EA}" sibTransId="{8EC2B07C-6039-4D19-98B8-ABAB15C25002}"/>
    <dgm:cxn modelId="{AA80191F-3F24-47DD-A1F7-68CE61924EA1}" type="presOf" srcId="{8EC2B07C-6039-4D19-98B8-ABAB15C25002}" destId="{46CBDC1B-FE33-4A45-B319-BDDE9173E07D}" srcOrd="0" destOrd="0" presId="urn:microsoft.com/office/officeart/2005/8/layout/bProcess4"/>
    <dgm:cxn modelId="{446E806F-FD60-4A55-AF77-349480C72771}" type="presOf" srcId="{2537A28B-AD88-48BF-832B-80B20380D6EF}" destId="{C0314464-94E6-4E18-9FAB-7E6CDE37AB9C}" srcOrd="0" destOrd="0" presId="urn:microsoft.com/office/officeart/2005/8/layout/bProcess4"/>
    <dgm:cxn modelId="{C1A0D213-7204-443D-B8BA-20D449408A01}" type="presOf" srcId="{A018DE50-3F5F-4BA5-BF8F-79ABABAC2931}" destId="{0C61C31C-3626-4F3D-99A5-A03523537C5C}" srcOrd="0" destOrd="0" presId="urn:microsoft.com/office/officeart/2005/8/layout/bProcess4"/>
    <dgm:cxn modelId="{467ED88D-5566-4F81-ABDF-2806A10478F4}" type="presOf" srcId="{793EF87B-3490-4BB8-9540-E764651D4ACE}" destId="{C05E7CF7-8D2A-4A97-B030-18588E1FFCB8}" srcOrd="0" destOrd="0" presId="urn:microsoft.com/office/officeart/2005/8/layout/bProcess4"/>
    <dgm:cxn modelId="{A06B7181-E266-4A5B-A3E2-B6DEE99B9166}" type="presOf" srcId="{FA09DD8E-CAF5-4F4F-90C3-DE648F07BA30}" destId="{F8F23F3B-F915-4C74-856F-4146271AB8CF}" srcOrd="0" destOrd="0" presId="urn:microsoft.com/office/officeart/2005/8/layout/bProcess4"/>
    <dgm:cxn modelId="{4BF6CE7F-32C5-4D53-9901-BD3572004A7B}" type="presOf" srcId="{39EE3D74-14B1-4F64-A3AA-66290D2CBDB2}" destId="{4346AB52-E49D-4E50-BD69-772B4A628B5A}" srcOrd="0" destOrd="0" presId="urn:microsoft.com/office/officeart/2005/8/layout/bProcess4"/>
    <dgm:cxn modelId="{E910AFF9-3921-4095-B5D9-6115F9EDD0FB}" srcId="{A018DE50-3F5F-4BA5-BF8F-79ABABAC2931}" destId="{793EF87B-3490-4BB8-9540-E764651D4ACE}" srcOrd="2" destOrd="0" parTransId="{C8782167-C4AD-45F4-B77E-ADC0933EF5C0}" sibTransId="{684E7E82-1041-4B74-BCE8-E43D853BE0DA}"/>
    <dgm:cxn modelId="{0CCD2700-AA33-4DB0-B51B-13DCEF55D586}" type="presParOf" srcId="{0C61C31C-3626-4F3D-99A5-A03523537C5C}" destId="{BDCFA968-F999-4D22-8713-BAC0721EF1C3}" srcOrd="0" destOrd="0" presId="urn:microsoft.com/office/officeart/2005/8/layout/bProcess4"/>
    <dgm:cxn modelId="{FA8BB0E3-7812-4464-A412-E351A0DD6EBD}" type="presParOf" srcId="{BDCFA968-F999-4D22-8713-BAC0721EF1C3}" destId="{28FBD61D-5CBD-4EB0-A606-E3C216962BB0}" srcOrd="0" destOrd="0" presId="urn:microsoft.com/office/officeart/2005/8/layout/bProcess4"/>
    <dgm:cxn modelId="{CEC096DD-D184-4D69-958B-56D920C07515}" type="presParOf" srcId="{BDCFA968-F999-4D22-8713-BAC0721EF1C3}" destId="{F8F23F3B-F915-4C74-856F-4146271AB8CF}" srcOrd="1" destOrd="0" presId="urn:microsoft.com/office/officeart/2005/8/layout/bProcess4"/>
    <dgm:cxn modelId="{6E0955DF-0A7C-481B-B903-095B242F519D}" type="presParOf" srcId="{0C61C31C-3626-4F3D-99A5-A03523537C5C}" destId="{46CBDC1B-FE33-4A45-B319-BDDE9173E07D}" srcOrd="1" destOrd="0" presId="urn:microsoft.com/office/officeart/2005/8/layout/bProcess4"/>
    <dgm:cxn modelId="{40E28FF2-4E0E-4B4A-B3F4-A071CF7CE79A}" type="presParOf" srcId="{0C61C31C-3626-4F3D-99A5-A03523537C5C}" destId="{967B7C76-C34A-40C2-8DBE-DE9A204A7038}" srcOrd="2" destOrd="0" presId="urn:microsoft.com/office/officeart/2005/8/layout/bProcess4"/>
    <dgm:cxn modelId="{F12F004C-FE75-49AA-89D7-38F5B0CCC099}" type="presParOf" srcId="{967B7C76-C34A-40C2-8DBE-DE9A204A7038}" destId="{FA3477BC-50FC-401B-A833-ABA44737E204}" srcOrd="0" destOrd="0" presId="urn:microsoft.com/office/officeart/2005/8/layout/bProcess4"/>
    <dgm:cxn modelId="{91EC29DF-6486-4145-801D-FE9E52DCEEAD}" type="presParOf" srcId="{967B7C76-C34A-40C2-8DBE-DE9A204A7038}" destId="{4346AB52-E49D-4E50-BD69-772B4A628B5A}" srcOrd="1" destOrd="0" presId="urn:microsoft.com/office/officeart/2005/8/layout/bProcess4"/>
    <dgm:cxn modelId="{F6D44FEE-C871-46FC-8868-B5E28436EC20}" type="presParOf" srcId="{0C61C31C-3626-4F3D-99A5-A03523537C5C}" destId="{C0314464-94E6-4E18-9FAB-7E6CDE37AB9C}" srcOrd="3" destOrd="0" presId="urn:microsoft.com/office/officeart/2005/8/layout/bProcess4"/>
    <dgm:cxn modelId="{A1810B37-C2EC-49EC-B147-92F7DAEC5946}" type="presParOf" srcId="{0C61C31C-3626-4F3D-99A5-A03523537C5C}" destId="{C28A6DA1-D1C3-433E-88F4-A2E92308FA70}" srcOrd="4" destOrd="0" presId="urn:microsoft.com/office/officeart/2005/8/layout/bProcess4"/>
    <dgm:cxn modelId="{060E6F6D-72D1-4607-8D1C-AA32A2874BFB}" type="presParOf" srcId="{C28A6DA1-D1C3-433E-88F4-A2E92308FA70}" destId="{EB325CF3-C273-4EF2-8C9B-F3A06B233601}" srcOrd="0" destOrd="0" presId="urn:microsoft.com/office/officeart/2005/8/layout/bProcess4"/>
    <dgm:cxn modelId="{2B90C7AA-71CA-416A-9BFC-E03B53763219}" type="presParOf" srcId="{C28A6DA1-D1C3-433E-88F4-A2E92308FA70}" destId="{C05E7CF7-8D2A-4A97-B030-18588E1FFCB8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C1011F-5232-4A34-B71B-98912B8105F2}" type="doc">
      <dgm:prSet loTypeId="urn:microsoft.com/office/officeart/2005/8/layout/cycle2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55C1F04-E3E3-4862-AA27-A14AA874EEDB}">
      <dgm:prSet/>
      <dgm:spPr/>
      <dgm:t>
        <a:bodyPr/>
        <a:lstStyle/>
        <a:p>
          <a:r>
            <a:rPr lang="en-US" smtClean="0">
              <a:solidFill>
                <a:schemeClr val="tx1"/>
              </a:solidFill>
            </a:rPr>
            <a:t>Oziq-ovqat mahsulotlari tarkibi turlicha bo‘ladi</a:t>
          </a:r>
          <a:endParaRPr lang="ru-RU">
            <a:solidFill>
              <a:schemeClr val="tx1"/>
            </a:solidFill>
          </a:endParaRPr>
        </a:p>
      </dgm:t>
    </dgm:pt>
    <dgm:pt modelId="{DEC4058A-2770-4384-9F56-EC7EBE8CA554}" type="parTrans" cxnId="{1DDAA1FD-4480-479D-85A1-D09CE56D8575}">
      <dgm:prSet/>
      <dgm:spPr/>
      <dgm:t>
        <a:bodyPr/>
        <a:lstStyle/>
        <a:p>
          <a:endParaRPr lang="ru-RU"/>
        </a:p>
      </dgm:t>
    </dgm:pt>
    <dgm:pt modelId="{25CE00A6-7AB2-400C-AC6D-615715FF0285}" type="sibTrans" cxnId="{1DDAA1FD-4480-479D-85A1-D09CE56D8575}">
      <dgm:prSet/>
      <dgm:spPr/>
      <dgm:t>
        <a:bodyPr/>
        <a:lstStyle/>
        <a:p>
          <a:endParaRPr lang="ru-RU"/>
        </a:p>
      </dgm:t>
    </dgm:pt>
    <dgm:pt modelId="{C03B584B-1F60-4584-BCAB-D44E24B6BB0C}">
      <dgm:prSet/>
      <dgm:spPr/>
      <dgm:t>
        <a:bodyPr/>
        <a:lstStyle/>
        <a:p>
          <a:r>
            <a:rPr lang="en-US" smtClean="0">
              <a:solidFill>
                <a:schemeClr val="tx1"/>
              </a:solidFill>
            </a:rPr>
            <a:t>Bunday turli tumanlik mahsulot tarkibidagi moddalarning miqdori bilan belgilanadi</a:t>
          </a:r>
          <a:endParaRPr lang="ru-RU">
            <a:solidFill>
              <a:schemeClr val="tx1"/>
            </a:solidFill>
          </a:endParaRPr>
        </a:p>
      </dgm:t>
    </dgm:pt>
    <dgm:pt modelId="{E3319A9F-FD01-4799-8257-C9E302AC2481}" type="parTrans" cxnId="{26557E42-2D9B-4C04-BF94-2391C8339EF5}">
      <dgm:prSet/>
      <dgm:spPr/>
      <dgm:t>
        <a:bodyPr/>
        <a:lstStyle/>
        <a:p>
          <a:endParaRPr lang="ru-RU"/>
        </a:p>
      </dgm:t>
    </dgm:pt>
    <dgm:pt modelId="{68A7E9B7-3DC5-42B8-98AB-358213C6FEC3}" type="sibTrans" cxnId="{26557E42-2D9B-4C04-BF94-2391C8339EF5}">
      <dgm:prSet/>
      <dgm:spPr/>
      <dgm:t>
        <a:bodyPr/>
        <a:lstStyle/>
        <a:p>
          <a:endParaRPr lang="ru-RU"/>
        </a:p>
      </dgm:t>
    </dgm:pt>
    <dgm:pt modelId="{73AE6B4C-614F-4024-BEB1-27AA63169C50}">
      <dgm:prSet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Oziq-ovqat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xom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ashyolari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tarkibida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uglevodlar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yog‘lar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suv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qandlar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kabi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moddalar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bo‘ladi</a:t>
          </a:r>
          <a:r>
            <a:rPr lang="en-US" dirty="0" smtClean="0">
              <a:solidFill>
                <a:schemeClr val="tx1"/>
              </a:solidFill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6AF91E23-F321-49E2-9878-18614932D47A}" type="parTrans" cxnId="{E898DAEC-B892-4D57-BE5C-737263DA852B}">
      <dgm:prSet/>
      <dgm:spPr/>
      <dgm:t>
        <a:bodyPr/>
        <a:lstStyle/>
        <a:p>
          <a:endParaRPr lang="ru-RU"/>
        </a:p>
      </dgm:t>
    </dgm:pt>
    <dgm:pt modelId="{3A2DA011-1E2B-424E-8B20-CDB1F2E7E072}" type="sibTrans" cxnId="{E898DAEC-B892-4D57-BE5C-737263DA852B}">
      <dgm:prSet/>
      <dgm:spPr/>
      <dgm:t>
        <a:bodyPr/>
        <a:lstStyle/>
        <a:p>
          <a:endParaRPr lang="ru-RU"/>
        </a:p>
      </dgm:t>
    </dgm:pt>
    <dgm:pt modelId="{DEDA508D-C676-4FAA-AA72-30FB56D7827D}" type="pres">
      <dgm:prSet presAssocID="{F7C1011F-5232-4A34-B71B-98912B8105F2}" presName="cycle" presStyleCnt="0">
        <dgm:presLayoutVars>
          <dgm:dir/>
          <dgm:resizeHandles val="exact"/>
        </dgm:presLayoutVars>
      </dgm:prSet>
      <dgm:spPr/>
    </dgm:pt>
    <dgm:pt modelId="{1601416E-DBA1-4C55-9527-D8E56C303B5D}" type="pres">
      <dgm:prSet presAssocID="{655C1F04-E3E3-4862-AA27-A14AA874EEDB}" presName="node" presStyleLbl="node1" presStyleIdx="0" presStyleCnt="3">
        <dgm:presLayoutVars>
          <dgm:bulletEnabled val="1"/>
        </dgm:presLayoutVars>
      </dgm:prSet>
      <dgm:spPr/>
    </dgm:pt>
    <dgm:pt modelId="{43D8B4ED-E198-4109-B409-E6FA8D4C72DF}" type="pres">
      <dgm:prSet presAssocID="{25CE00A6-7AB2-400C-AC6D-615715FF0285}" presName="sibTrans" presStyleLbl="sibTrans2D1" presStyleIdx="0" presStyleCnt="3"/>
      <dgm:spPr/>
    </dgm:pt>
    <dgm:pt modelId="{53438BD9-CB30-43F7-8A6C-CD0422445CDB}" type="pres">
      <dgm:prSet presAssocID="{25CE00A6-7AB2-400C-AC6D-615715FF0285}" presName="connectorText" presStyleLbl="sibTrans2D1" presStyleIdx="0" presStyleCnt="3"/>
      <dgm:spPr/>
    </dgm:pt>
    <dgm:pt modelId="{759EAB46-3F01-41C5-BE2F-2DF7A07D09B1}" type="pres">
      <dgm:prSet presAssocID="{C03B584B-1F60-4584-BCAB-D44E24B6BB0C}" presName="node" presStyleLbl="node1" presStyleIdx="1" presStyleCnt="3">
        <dgm:presLayoutVars>
          <dgm:bulletEnabled val="1"/>
        </dgm:presLayoutVars>
      </dgm:prSet>
      <dgm:spPr/>
    </dgm:pt>
    <dgm:pt modelId="{5DDECF7E-09F1-4BCF-B66E-3F3556AB3FC7}" type="pres">
      <dgm:prSet presAssocID="{68A7E9B7-3DC5-42B8-98AB-358213C6FEC3}" presName="sibTrans" presStyleLbl="sibTrans2D1" presStyleIdx="1" presStyleCnt="3"/>
      <dgm:spPr/>
    </dgm:pt>
    <dgm:pt modelId="{EA58551C-477F-4286-B79C-0178AA4D8F2C}" type="pres">
      <dgm:prSet presAssocID="{68A7E9B7-3DC5-42B8-98AB-358213C6FEC3}" presName="connectorText" presStyleLbl="sibTrans2D1" presStyleIdx="1" presStyleCnt="3"/>
      <dgm:spPr/>
    </dgm:pt>
    <dgm:pt modelId="{AF7B14C9-DD8A-4C78-821F-691122871CEA}" type="pres">
      <dgm:prSet presAssocID="{73AE6B4C-614F-4024-BEB1-27AA63169C50}" presName="node" presStyleLbl="node1" presStyleIdx="2" presStyleCnt="3">
        <dgm:presLayoutVars>
          <dgm:bulletEnabled val="1"/>
        </dgm:presLayoutVars>
      </dgm:prSet>
      <dgm:spPr/>
    </dgm:pt>
    <dgm:pt modelId="{FEC4ACF8-646F-4C50-92E7-C20B84F2A7D6}" type="pres">
      <dgm:prSet presAssocID="{3A2DA011-1E2B-424E-8B20-CDB1F2E7E072}" presName="sibTrans" presStyleLbl="sibTrans2D1" presStyleIdx="2" presStyleCnt="3"/>
      <dgm:spPr/>
    </dgm:pt>
    <dgm:pt modelId="{855D7650-9EB0-4ACA-9A3C-455F74C46927}" type="pres">
      <dgm:prSet presAssocID="{3A2DA011-1E2B-424E-8B20-CDB1F2E7E072}" presName="connectorText" presStyleLbl="sibTrans2D1" presStyleIdx="2" presStyleCnt="3"/>
      <dgm:spPr/>
    </dgm:pt>
  </dgm:ptLst>
  <dgm:cxnLst>
    <dgm:cxn modelId="{F992629C-D8CA-433C-9CAE-1BA90A43A179}" type="presOf" srcId="{68A7E9B7-3DC5-42B8-98AB-358213C6FEC3}" destId="{5DDECF7E-09F1-4BCF-B66E-3F3556AB3FC7}" srcOrd="0" destOrd="0" presId="urn:microsoft.com/office/officeart/2005/8/layout/cycle2"/>
    <dgm:cxn modelId="{799B01B0-8755-4288-BCA7-1A8BA14BB473}" type="presOf" srcId="{F7C1011F-5232-4A34-B71B-98912B8105F2}" destId="{DEDA508D-C676-4FAA-AA72-30FB56D7827D}" srcOrd="0" destOrd="0" presId="urn:microsoft.com/office/officeart/2005/8/layout/cycle2"/>
    <dgm:cxn modelId="{70B2064B-CCEE-46A9-B6C6-8FBEF80276F4}" type="presOf" srcId="{3A2DA011-1E2B-424E-8B20-CDB1F2E7E072}" destId="{855D7650-9EB0-4ACA-9A3C-455F74C46927}" srcOrd="1" destOrd="0" presId="urn:microsoft.com/office/officeart/2005/8/layout/cycle2"/>
    <dgm:cxn modelId="{EF29E6E7-9A94-4089-BEE1-E7CF371C49F1}" type="presOf" srcId="{73AE6B4C-614F-4024-BEB1-27AA63169C50}" destId="{AF7B14C9-DD8A-4C78-821F-691122871CEA}" srcOrd="0" destOrd="0" presId="urn:microsoft.com/office/officeart/2005/8/layout/cycle2"/>
    <dgm:cxn modelId="{C2C1BE09-6A2B-4774-B5C8-484FEB33F153}" type="presOf" srcId="{68A7E9B7-3DC5-42B8-98AB-358213C6FEC3}" destId="{EA58551C-477F-4286-B79C-0178AA4D8F2C}" srcOrd="1" destOrd="0" presId="urn:microsoft.com/office/officeart/2005/8/layout/cycle2"/>
    <dgm:cxn modelId="{E898DAEC-B892-4D57-BE5C-737263DA852B}" srcId="{F7C1011F-5232-4A34-B71B-98912B8105F2}" destId="{73AE6B4C-614F-4024-BEB1-27AA63169C50}" srcOrd="2" destOrd="0" parTransId="{6AF91E23-F321-49E2-9878-18614932D47A}" sibTransId="{3A2DA011-1E2B-424E-8B20-CDB1F2E7E072}"/>
    <dgm:cxn modelId="{2E0F82D9-BAB0-4687-AE72-0E61351D2B2F}" type="presOf" srcId="{25CE00A6-7AB2-400C-AC6D-615715FF0285}" destId="{43D8B4ED-E198-4109-B409-E6FA8D4C72DF}" srcOrd="0" destOrd="0" presId="urn:microsoft.com/office/officeart/2005/8/layout/cycle2"/>
    <dgm:cxn modelId="{42BAC8CF-7358-4DD5-A0D3-30B903AE8731}" type="presOf" srcId="{C03B584B-1F60-4584-BCAB-D44E24B6BB0C}" destId="{759EAB46-3F01-41C5-BE2F-2DF7A07D09B1}" srcOrd="0" destOrd="0" presId="urn:microsoft.com/office/officeart/2005/8/layout/cycle2"/>
    <dgm:cxn modelId="{26557E42-2D9B-4C04-BF94-2391C8339EF5}" srcId="{F7C1011F-5232-4A34-B71B-98912B8105F2}" destId="{C03B584B-1F60-4584-BCAB-D44E24B6BB0C}" srcOrd="1" destOrd="0" parTransId="{E3319A9F-FD01-4799-8257-C9E302AC2481}" sibTransId="{68A7E9B7-3DC5-42B8-98AB-358213C6FEC3}"/>
    <dgm:cxn modelId="{1DDAA1FD-4480-479D-85A1-D09CE56D8575}" srcId="{F7C1011F-5232-4A34-B71B-98912B8105F2}" destId="{655C1F04-E3E3-4862-AA27-A14AA874EEDB}" srcOrd="0" destOrd="0" parTransId="{DEC4058A-2770-4384-9F56-EC7EBE8CA554}" sibTransId="{25CE00A6-7AB2-400C-AC6D-615715FF0285}"/>
    <dgm:cxn modelId="{330A3521-9C64-456B-945C-7BE231DD0F9B}" type="presOf" srcId="{3A2DA011-1E2B-424E-8B20-CDB1F2E7E072}" destId="{FEC4ACF8-646F-4C50-92E7-C20B84F2A7D6}" srcOrd="0" destOrd="0" presId="urn:microsoft.com/office/officeart/2005/8/layout/cycle2"/>
    <dgm:cxn modelId="{9D93925D-81E9-4532-BDC4-11AFFD55268C}" type="presOf" srcId="{25CE00A6-7AB2-400C-AC6D-615715FF0285}" destId="{53438BD9-CB30-43F7-8A6C-CD0422445CDB}" srcOrd="1" destOrd="0" presId="urn:microsoft.com/office/officeart/2005/8/layout/cycle2"/>
    <dgm:cxn modelId="{B5AC9D6C-D042-43E9-821D-D3D7B70C1AC3}" type="presOf" srcId="{655C1F04-E3E3-4862-AA27-A14AA874EEDB}" destId="{1601416E-DBA1-4C55-9527-D8E56C303B5D}" srcOrd="0" destOrd="0" presId="urn:microsoft.com/office/officeart/2005/8/layout/cycle2"/>
    <dgm:cxn modelId="{95FFF7C2-2C1F-4C6C-B2BF-2187B13448EE}" type="presParOf" srcId="{DEDA508D-C676-4FAA-AA72-30FB56D7827D}" destId="{1601416E-DBA1-4C55-9527-D8E56C303B5D}" srcOrd="0" destOrd="0" presId="urn:microsoft.com/office/officeart/2005/8/layout/cycle2"/>
    <dgm:cxn modelId="{36E8345B-B8B7-47A5-BABC-4334C276E5DD}" type="presParOf" srcId="{DEDA508D-C676-4FAA-AA72-30FB56D7827D}" destId="{43D8B4ED-E198-4109-B409-E6FA8D4C72DF}" srcOrd="1" destOrd="0" presId="urn:microsoft.com/office/officeart/2005/8/layout/cycle2"/>
    <dgm:cxn modelId="{77268078-002A-487B-A8E6-514C7BF270AE}" type="presParOf" srcId="{43D8B4ED-E198-4109-B409-E6FA8D4C72DF}" destId="{53438BD9-CB30-43F7-8A6C-CD0422445CDB}" srcOrd="0" destOrd="0" presId="urn:microsoft.com/office/officeart/2005/8/layout/cycle2"/>
    <dgm:cxn modelId="{634C608E-676E-4B74-8A92-66E711ABBBBC}" type="presParOf" srcId="{DEDA508D-C676-4FAA-AA72-30FB56D7827D}" destId="{759EAB46-3F01-41C5-BE2F-2DF7A07D09B1}" srcOrd="2" destOrd="0" presId="urn:microsoft.com/office/officeart/2005/8/layout/cycle2"/>
    <dgm:cxn modelId="{884C2A98-784B-4D32-ABD5-A1C85894F944}" type="presParOf" srcId="{DEDA508D-C676-4FAA-AA72-30FB56D7827D}" destId="{5DDECF7E-09F1-4BCF-B66E-3F3556AB3FC7}" srcOrd="3" destOrd="0" presId="urn:microsoft.com/office/officeart/2005/8/layout/cycle2"/>
    <dgm:cxn modelId="{03E7DD0E-E3E7-4607-BA58-1F6523B657C4}" type="presParOf" srcId="{5DDECF7E-09F1-4BCF-B66E-3F3556AB3FC7}" destId="{EA58551C-477F-4286-B79C-0178AA4D8F2C}" srcOrd="0" destOrd="0" presId="urn:microsoft.com/office/officeart/2005/8/layout/cycle2"/>
    <dgm:cxn modelId="{60E7A296-FB1D-43A8-9607-CDDCFFE7B65F}" type="presParOf" srcId="{DEDA508D-C676-4FAA-AA72-30FB56D7827D}" destId="{AF7B14C9-DD8A-4C78-821F-691122871CEA}" srcOrd="4" destOrd="0" presId="urn:microsoft.com/office/officeart/2005/8/layout/cycle2"/>
    <dgm:cxn modelId="{3F551DDE-1344-4189-903B-74280453AA95}" type="presParOf" srcId="{DEDA508D-C676-4FAA-AA72-30FB56D7827D}" destId="{FEC4ACF8-646F-4C50-92E7-C20B84F2A7D6}" srcOrd="5" destOrd="0" presId="urn:microsoft.com/office/officeart/2005/8/layout/cycle2"/>
    <dgm:cxn modelId="{FFCDC833-7CB6-45E4-846B-427E2D6FABC3}" type="presParOf" srcId="{FEC4ACF8-646F-4C50-92E7-C20B84F2A7D6}" destId="{855D7650-9EB0-4ACA-9A3C-455F74C46927}" srcOrd="0" destOrd="0" presId="urn:microsoft.com/office/officeart/2005/8/layout/cycle2"/>
  </dgm:cxnLst>
  <dgm:bg>
    <a:blipFill dpi="0" rotWithShape="1">
      <a:blip xmlns:r="http://schemas.openxmlformats.org/officeDocument/2006/relationships" r:embed="rId1"/>
      <a:srcRect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F96425A-7D94-4861-B93B-E1D8B39CF4A0}" type="doc">
      <dgm:prSet loTypeId="urn:microsoft.com/office/officeart/2008/layout/RadialCluster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ED9CD99-E470-4BDC-A812-1D88053F4E88}">
      <dgm:prSet phldrT="[Текст]"/>
      <dgm:spPr/>
      <dgm:t>
        <a:bodyPr/>
        <a:lstStyle/>
        <a:p>
          <a:r>
            <a:rPr lang="uz-Cyrl-UZ" dirty="0" smtClean="0">
              <a:solidFill>
                <a:schemeClr val="tx1"/>
              </a:solidFill>
            </a:rPr>
            <a:t>Oziq-ovqat sanoati korxonalari qayta ishlanadigan maxsulot turiga ko‘ra ikki katta guruxga bo‘linadi</a:t>
          </a:r>
          <a:endParaRPr lang="ru-RU" dirty="0">
            <a:solidFill>
              <a:schemeClr val="tx1"/>
            </a:solidFill>
          </a:endParaRPr>
        </a:p>
      </dgm:t>
    </dgm:pt>
    <dgm:pt modelId="{05B1AFC3-0B58-4481-8DDF-B897CC0B1703}" type="parTrans" cxnId="{4E5CFEA8-DD9D-42CA-BD54-208B5CC93A68}">
      <dgm:prSet/>
      <dgm:spPr/>
      <dgm:t>
        <a:bodyPr/>
        <a:lstStyle/>
        <a:p>
          <a:endParaRPr lang="ru-RU"/>
        </a:p>
      </dgm:t>
    </dgm:pt>
    <dgm:pt modelId="{D4F40A41-C19C-491F-8526-52030CA1BF55}" type="sibTrans" cxnId="{4E5CFEA8-DD9D-42CA-BD54-208B5CC93A68}">
      <dgm:prSet/>
      <dgm:spPr/>
      <dgm:t>
        <a:bodyPr/>
        <a:lstStyle/>
        <a:p>
          <a:endParaRPr lang="ru-RU"/>
        </a:p>
      </dgm:t>
    </dgm:pt>
    <dgm:pt modelId="{98A8A355-DE2A-46FD-88ED-066A39009F19}">
      <dgm:prSet phldrT="[Текст]"/>
      <dgm:spPr/>
      <dgm:t>
        <a:bodyPr/>
        <a:lstStyle/>
        <a:p>
          <a:r>
            <a:rPr lang="uz-Cyrl-UZ" dirty="0" smtClean="0">
              <a:solidFill>
                <a:schemeClr val="tx1"/>
              </a:solidFill>
            </a:rPr>
            <a:t>O‘simlik xomashyolarini qayta ishlovchi korxonalar</a:t>
          </a:r>
          <a:endParaRPr lang="ru-RU" dirty="0">
            <a:solidFill>
              <a:schemeClr val="tx1"/>
            </a:solidFill>
          </a:endParaRPr>
        </a:p>
      </dgm:t>
    </dgm:pt>
    <dgm:pt modelId="{FBC4307E-0FD0-45C7-B4C1-15B9C80D5D8F}" type="parTrans" cxnId="{A1F53BD5-1B79-4871-A21E-61F591094A2B}">
      <dgm:prSet/>
      <dgm:spPr/>
      <dgm:t>
        <a:bodyPr/>
        <a:lstStyle/>
        <a:p>
          <a:endParaRPr lang="ru-RU"/>
        </a:p>
      </dgm:t>
    </dgm:pt>
    <dgm:pt modelId="{176F2ED6-35D6-4B99-8F4E-7D8DABCEDE2F}" type="sibTrans" cxnId="{A1F53BD5-1B79-4871-A21E-61F591094A2B}">
      <dgm:prSet/>
      <dgm:spPr/>
      <dgm:t>
        <a:bodyPr/>
        <a:lstStyle/>
        <a:p>
          <a:endParaRPr lang="ru-RU"/>
        </a:p>
      </dgm:t>
    </dgm:pt>
    <dgm:pt modelId="{A2743845-A78E-42E4-8B9C-838E58B4B990}">
      <dgm:prSet phldrT="[Текст]"/>
      <dgm:spPr/>
      <dgm:t>
        <a:bodyPr/>
        <a:lstStyle/>
        <a:p>
          <a:r>
            <a:rPr lang="uz-Cyrl-UZ" dirty="0" smtClean="0">
              <a:solidFill>
                <a:schemeClr val="tx1"/>
              </a:solidFill>
            </a:rPr>
            <a:t>Xayvonot xomashyolarini qayta ishlovchi korxonalar</a:t>
          </a:r>
          <a:endParaRPr lang="ru-RU" dirty="0">
            <a:solidFill>
              <a:schemeClr val="tx1"/>
            </a:solidFill>
          </a:endParaRPr>
        </a:p>
      </dgm:t>
    </dgm:pt>
    <dgm:pt modelId="{F2BC0EAF-3B79-4334-92F9-6D0A3E128DB5}" type="parTrans" cxnId="{948DAEBB-12A3-43A0-9817-E8945BF422AB}">
      <dgm:prSet/>
      <dgm:spPr/>
      <dgm:t>
        <a:bodyPr/>
        <a:lstStyle/>
        <a:p>
          <a:endParaRPr lang="ru-RU"/>
        </a:p>
      </dgm:t>
    </dgm:pt>
    <dgm:pt modelId="{40D3DA86-9CCA-4ECD-90F0-D407EA47311D}" type="sibTrans" cxnId="{948DAEBB-12A3-43A0-9817-E8945BF422AB}">
      <dgm:prSet/>
      <dgm:spPr/>
      <dgm:t>
        <a:bodyPr/>
        <a:lstStyle/>
        <a:p>
          <a:endParaRPr lang="ru-RU"/>
        </a:p>
      </dgm:t>
    </dgm:pt>
    <dgm:pt modelId="{FC129D35-00D1-412F-BACE-5FE68C48F986}">
      <dgm:prSet/>
      <dgm:spPr/>
    </dgm:pt>
    <dgm:pt modelId="{AFDAE558-4934-47BB-AEC1-21C8A650A57D}" type="parTrans" cxnId="{D2AF246A-8097-4B01-82F2-4BCD37B2C291}">
      <dgm:prSet/>
      <dgm:spPr/>
      <dgm:t>
        <a:bodyPr/>
        <a:lstStyle/>
        <a:p>
          <a:endParaRPr lang="ru-RU"/>
        </a:p>
      </dgm:t>
    </dgm:pt>
    <dgm:pt modelId="{EA45CCF3-CC37-4181-A045-D99DC3265EAA}" type="sibTrans" cxnId="{D2AF246A-8097-4B01-82F2-4BCD37B2C291}">
      <dgm:prSet/>
      <dgm:spPr/>
      <dgm:t>
        <a:bodyPr/>
        <a:lstStyle/>
        <a:p>
          <a:endParaRPr lang="ru-RU"/>
        </a:p>
      </dgm:t>
    </dgm:pt>
    <dgm:pt modelId="{E04F7A48-915B-40AB-858F-D4C5A77713D5}" type="pres">
      <dgm:prSet presAssocID="{EF96425A-7D94-4861-B93B-E1D8B39CF4A0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717E0BED-1D43-48B1-AF46-0C8DD242A7EC}" type="pres">
      <dgm:prSet presAssocID="{FED9CD99-E470-4BDC-A812-1D88053F4E88}" presName="singleCycle" presStyleCnt="0"/>
      <dgm:spPr/>
    </dgm:pt>
    <dgm:pt modelId="{ADE2329E-8AEE-4F42-8486-6C29A1AB6B1D}" type="pres">
      <dgm:prSet presAssocID="{FED9CD99-E470-4BDC-A812-1D88053F4E88}" presName="singleCenter" presStyleLbl="node1" presStyleIdx="0" presStyleCnt="3" custScaleX="160998" custScaleY="10499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86DEE22B-A952-4E78-B436-1728C9A121AA}" type="pres">
      <dgm:prSet presAssocID="{FBC4307E-0FD0-45C7-B4C1-15B9C80D5D8F}" presName="Name56" presStyleLbl="parChTrans1D2" presStyleIdx="0" presStyleCnt="2"/>
      <dgm:spPr/>
    </dgm:pt>
    <dgm:pt modelId="{81297FD0-7B32-4CEE-AF16-FE570DB50972}" type="pres">
      <dgm:prSet presAssocID="{98A8A355-DE2A-46FD-88ED-066A39009F19}" presName="text0" presStyleLbl="node1" presStyleIdx="1" presStyleCnt="3" custScaleX="223875" custScaleY="92536" custRadScaleRad="129924" custRadScaleInc="-609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544804-6707-405D-8DFA-8B975F94427A}" type="pres">
      <dgm:prSet presAssocID="{F2BC0EAF-3B79-4334-92F9-6D0A3E128DB5}" presName="Name56" presStyleLbl="parChTrans1D2" presStyleIdx="1" presStyleCnt="2"/>
      <dgm:spPr/>
    </dgm:pt>
    <dgm:pt modelId="{C24D0153-F455-413B-AB06-FB12CAC5C649}" type="pres">
      <dgm:prSet presAssocID="{A2743845-A78E-42E4-8B9C-838E58B4B990}" presName="text0" presStyleLbl="node1" presStyleIdx="2" presStyleCnt="3" custScaleX="225370" custScaleY="129849" custRadScaleRad="128952" custRadScaleInc="-620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E5CFEA8-DD9D-42CA-BD54-208B5CC93A68}" srcId="{EF96425A-7D94-4861-B93B-E1D8B39CF4A0}" destId="{FED9CD99-E470-4BDC-A812-1D88053F4E88}" srcOrd="0" destOrd="0" parTransId="{05B1AFC3-0B58-4481-8DDF-B897CC0B1703}" sibTransId="{D4F40A41-C19C-491F-8526-52030CA1BF55}"/>
    <dgm:cxn modelId="{F7695235-0B20-4604-B291-38B11A85A7A5}" type="presOf" srcId="{98A8A355-DE2A-46FD-88ED-066A39009F19}" destId="{81297FD0-7B32-4CEE-AF16-FE570DB50972}" srcOrd="0" destOrd="0" presId="urn:microsoft.com/office/officeart/2008/layout/RadialCluster"/>
    <dgm:cxn modelId="{D2AF246A-8097-4B01-82F2-4BCD37B2C291}" srcId="{EF96425A-7D94-4861-B93B-E1D8B39CF4A0}" destId="{FC129D35-00D1-412F-BACE-5FE68C48F986}" srcOrd="1" destOrd="0" parTransId="{AFDAE558-4934-47BB-AEC1-21C8A650A57D}" sibTransId="{EA45CCF3-CC37-4181-A045-D99DC3265EAA}"/>
    <dgm:cxn modelId="{731CE174-6592-4025-B6FB-CB40F66A01EA}" type="presOf" srcId="{FED9CD99-E470-4BDC-A812-1D88053F4E88}" destId="{ADE2329E-8AEE-4F42-8486-6C29A1AB6B1D}" srcOrd="0" destOrd="0" presId="urn:microsoft.com/office/officeart/2008/layout/RadialCluster"/>
    <dgm:cxn modelId="{97A9337B-690E-41F9-9642-CEC6AAD0B82F}" type="presOf" srcId="{FBC4307E-0FD0-45C7-B4C1-15B9C80D5D8F}" destId="{86DEE22B-A952-4E78-B436-1728C9A121AA}" srcOrd="0" destOrd="0" presId="urn:microsoft.com/office/officeart/2008/layout/RadialCluster"/>
    <dgm:cxn modelId="{7A19FE1F-CC5D-48E4-BDB0-58DBD5F0E337}" type="presOf" srcId="{F2BC0EAF-3B79-4334-92F9-6D0A3E128DB5}" destId="{20544804-6707-405D-8DFA-8B975F94427A}" srcOrd="0" destOrd="0" presId="urn:microsoft.com/office/officeart/2008/layout/RadialCluster"/>
    <dgm:cxn modelId="{11848A5E-BC8D-41AD-ADB6-8BD67262FA05}" type="presOf" srcId="{EF96425A-7D94-4861-B93B-E1D8B39CF4A0}" destId="{E04F7A48-915B-40AB-858F-D4C5A77713D5}" srcOrd="0" destOrd="0" presId="urn:microsoft.com/office/officeart/2008/layout/RadialCluster"/>
    <dgm:cxn modelId="{30B3F23F-35A3-4038-959A-4A7C4C5193E7}" type="presOf" srcId="{A2743845-A78E-42E4-8B9C-838E58B4B990}" destId="{C24D0153-F455-413B-AB06-FB12CAC5C649}" srcOrd="0" destOrd="0" presId="urn:microsoft.com/office/officeart/2008/layout/RadialCluster"/>
    <dgm:cxn modelId="{948DAEBB-12A3-43A0-9817-E8945BF422AB}" srcId="{FED9CD99-E470-4BDC-A812-1D88053F4E88}" destId="{A2743845-A78E-42E4-8B9C-838E58B4B990}" srcOrd="1" destOrd="0" parTransId="{F2BC0EAF-3B79-4334-92F9-6D0A3E128DB5}" sibTransId="{40D3DA86-9CCA-4ECD-90F0-D407EA47311D}"/>
    <dgm:cxn modelId="{A1F53BD5-1B79-4871-A21E-61F591094A2B}" srcId="{FED9CD99-E470-4BDC-A812-1D88053F4E88}" destId="{98A8A355-DE2A-46FD-88ED-066A39009F19}" srcOrd="0" destOrd="0" parTransId="{FBC4307E-0FD0-45C7-B4C1-15B9C80D5D8F}" sibTransId="{176F2ED6-35D6-4B99-8F4E-7D8DABCEDE2F}"/>
    <dgm:cxn modelId="{5AE5D660-1390-4072-AA9E-1EFA165CF778}" type="presParOf" srcId="{E04F7A48-915B-40AB-858F-D4C5A77713D5}" destId="{717E0BED-1D43-48B1-AF46-0C8DD242A7EC}" srcOrd="0" destOrd="0" presId="urn:microsoft.com/office/officeart/2008/layout/RadialCluster"/>
    <dgm:cxn modelId="{CE125838-9C4A-47D4-BE42-E4870A2B7CEE}" type="presParOf" srcId="{717E0BED-1D43-48B1-AF46-0C8DD242A7EC}" destId="{ADE2329E-8AEE-4F42-8486-6C29A1AB6B1D}" srcOrd="0" destOrd="0" presId="urn:microsoft.com/office/officeart/2008/layout/RadialCluster"/>
    <dgm:cxn modelId="{73E53146-97BC-40BA-AD21-4FCCCA018455}" type="presParOf" srcId="{717E0BED-1D43-48B1-AF46-0C8DD242A7EC}" destId="{86DEE22B-A952-4E78-B436-1728C9A121AA}" srcOrd="1" destOrd="0" presId="urn:microsoft.com/office/officeart/2008/layout/RadialCluster"/>
    <dgm:cxn modelId="{B324C80A-3017-414D-9588-3673B40CFB9C}" type="presParOf" srcId="{717E0BED-1D43-48B1-AF46-0C8DD242A7EC}" destId="{81297FD0-7B32-4CEE-AF16-FE570DB50972}" srcOrd="2" destOrd="0" presId="urn:microsoft.com/office/officeart/2008/layout/RadialCluster"/>
    <dgm:cxn modelId="{F31B3072-D917-47AE-9C04-ABF251CA8A71}" type="presParOf" srcId="{717E0BED-1D43-48B1-AF46-0C8DD242A7EC}" destId="{20544804-6707-405D-8DFA-8B975F94427A}" srcOrd="3" destOrd="0" presId="urn:microsoft.com/office/officeart/2008/layout/RadialCluster"/>
    <dgm:cxn modelId="{BCC1BCCD-4FC4-4314-9D01-336E79155364}" type="presParOf" srcId="{717E0BED-1D43-48B1-AF46-0C8DD242A7EC}" destId="{C24D0153-F455-413B-AB06-FB12CAC5C649}" srcOrd="4" destOrd="0" presId="urn:microsoft.com/office/officeart/2008/layout/RadialCluster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9F1BBF8-F086-4CA9-8CBF-4991C2E27CE7}" type="doc">
      <dgm:prSet loTypeId="urn:microsoft.com/office/officeart/2005/8/layout/process5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E13DE02E-7BFE-4EE7-991D-2A0CC8C56781}">
      <dgm:prSet/>
      <dgm:spPr/>
      <dgm:t>
        <a:bodyPr/>
        <a:lstStyle/>
        <a:p>
          <a:r>
            <a:rPr lang="en-US" smtClean="0"/>
            <a:t>Oziq-ovqat sanoati maxsulotlarining turi qanchalik ko‘p bo‘lsa, xomashyolar xam turli-tumandir</a:t>
          </a:r>
          <a:endParaRPr lang="ru-RU"/>
        </a:p>
      </dgm:t>
    </dgm:pt>
    <dgm:pt modelId="{5D2FCDDF-0C9F-4810-8D92-061899BFA36C}" type="parTrans" cxnId="{115EB961-8213-437C-8D55-C63032B433B4}">
      <dgm:prSet/>
      <dgm:spPr/>
      <dgm:t>
        <a:bodyPr/>
        <a:lstStyle/>
        <a:p>
          <a:endParaRPr lang="ru-RU"/>
        </a:p>
      </dgm:t>
    </dgm:pt>
    <dgm:pt modelId="{E8DCCD82-C710-476D-B555-AB6207B10155}" type="sibTrans" cxnId="{115EB961-8213-437C-8D55-C63032B433B4}">
      <dgm:prSet/>
      <dgm:spPr>
        <a:solidFill>
          <a:srgbClr val="FFC000"/>
        </a:solidFill>
      </dgm:spPr>
      <dgm:t>
        <a:bodyPr/>
        <a:lstStyle/>
        <a:p>
          <a:endParaRPr lang="ru-RU"/>
        </a:p>
      </dgm:t>
    </dgm:pt>
    <dgm:pt modelId="{484CDAFA-33AB-46AD-BDBE-F18226C8D827}">
      <dgm:prSet/>
      <dgm:spPr/>
      <dgm:t>
        <a:bodyPr/>
        <a:lstStyle/>
        <a:p>
          <a:r>
            <a:rPr lang="en-US" smtClean="0"/>
            <a:t>Har bir guruxga mansub xomashyolar sifati o‘ziga xos kattaliklar bilan o‘lchanadi va aniqlanadi. </a:t>
          </a:r>
          <a:endParaRPr lang="ru-RU"/>
        </a:p>
      </dgm:t>
    </dgm:pt>
    <dgm:pt modelId="{A21F96D7-DE91-498E-B82E-351107977B79}" type="parTrans" cxnId="{925FD8E8-B078-46B5-9E66-9A2EFB7484DD}">
      <dgm:prSet/>
      <dgm:spPr/>
      <dgm:t>
        <a:bodyPr/>
        <a:lstStyle/>
        <a:p>
          <a:endParaRPr lang="ru-RU"/>
        </a:p>
      </dgm:t>
    </dgm:pt>
    <dgm:pt modelId="{D78D7A37-3D6E-42BD-8C2C-33A25215B47A}" type="sibTrans" cxnId="{925FD8E8-B078-46B5-9E66-9A2EFB7484DD}">
      <dgm:prSet/>
      <dgm:spPr>
        <a:solidFill>
          <a:schemeClr val="accent2"/>
        </a:solidFill>
      </dgm:spPr>
      <dgm:t>
        <a:bodyPr/>
        <a:lstStyle/>
        <a:p>
          <a:endParaRPr lang="ru-RU"/>
        </a:p>
      </dgm:t>
    </dgm:pt>
    <dgm:pt modelId="{EC8F4B08-A7D0-44F3-A584-62CBE038AF1E}">
      <dgm:prSet/>
      <dgm:spPr/>
      <dgm:t>
        <a:bodyPr/>
        <a:lstStyle/>
        <a:p>
          <a:r>
            <a:rPr lang="en-US" smtClean="0"/>
            <a:t>Bu kattaliklar xomashyoning fizik, ximyoviy, texnologik, organoleptik va boshqa xususiyatlarini ko‘rsatuvchi kattaliklar guruxlariga bo‘linadi</a:t>
          </a:r>
          <a:endParaRPr lang="ru-RU"/>
        </a:p>
      </dgm:t>
    </dgm:pt>
    <dgm:pt modelId="{9E304018-E949-42CD-9DE9-376C104C717F}" type="parTrans" cxnId="{2EFD8239-A79D-4BBB-A4AB-914458A4BB19}">
      <dgm:prSet/>
      <dgm:spPr/>
      <dgm:t>
        <a:bodyPr/>
        <a:lstStyle/>
        <a:p>
          <a:endParaRPr lang="ru-RU"/>
        </a:p>
      </dgm:t>
    </dgm:pt>
    <dgm:pt modelId="{D3A053F3-963B-4FE3-8F1C-21D1E3060DB9}" type="sibTrans" cxnId="{2EFD8239-A79D-4BBB-A4AB-914458A4BB19}">
      <dgm:prSet/>
      <dgm:spPr>
        <a:solidFill>
          <a:srgbClr val="00B050"/>
        </a:solidFill>
      </dgm:spPr>
      <dgm:t>
        <a:bodyPr/>
        <a:lstStyle/>
        <a:p>
          <a:endParaRPr lang="ru-RU"/>
        </a:p>
      </dgm:t>
    </dgm:pt>
    <dgm:pt modelId="{F881E835-DC27-4E92-90A3-629CC83D5EAD}">
      <dgm:prSet/>
      <dgm:spPr/>
      <dgm:t>
        <a:bodyPr/>
        <a:lstStyle/>
        <a:p>
          <a:r>
            <a:rPr lang="en-US" smtClean="0"/>
            <a:t>Xomashyoni saqlash rejimlari - temperatura, nisbiy namlik va muhitning gaz tarkibidir</a:t>
          </a:r>
          <a:endParaRPr lang="ru-RU"/>
        </a:p>
      </dgm:t>
    </dgm:pt>
    <dgm:pt modelId="{375AAD9F-D067-493A-86A2-18B0924EA304}" type="parTrans" cxnId="{D52F8E87-FB1C-41A3-96F3-B4F7A27CA254}">
      <dgm:prSet/>
      <dgm:spPr/>
      <dgm:t>
        <a:bodyPr/>
        <a:lstStyle/>
        <a:p>
          <a:endParaRPr lang="ru-RU"/>
        </a:p>
      </dgm:t>
    </dgm:pt>
    <dgm:pt modelId="{721CAC30-02E8-4C23-A45B-86041D3645E8}" type="sibTrans" cxnId="{D52F8E87-FB1C-41A3-96F3-B4F7A27CA254}">
      <dgm:prSet/>
      <dgm:spPr/>
      <dgm:t>
        <a:bodyPr/>
        <a:lstStyle/>
        <a:p>
          <a:endParaRPr lang="ru-RU"/>
        </a:p>
      </dgm:t>
    </dgm:pt>
    <dgm:pt modelId="{728B6285-DF7D-4982-9876-6F8F267FE3D9}" type="pres">
      <dgm:prSet presAssocID="{C9F1BBF8-F086-4CA9-8CBF-4991C2E27CE7}" presName="diagram" presStyleCnt="0">
        <dgm:presLayoutVars>
          <dgm:dir/>
          <dgm:resizeHandles val="exact"/>
        </dgm:presLayoutVars>
      </dgm:prSet>
      <dgm:spPr/>
    </dgm:pt>
    <dgm:pt modelId="{C64F58DB-36E0-4F2F-AAB7-AACC5F86F836}" type="pres">
      <dgm:prSet presAssocID="{E13DE02E-7BFE-4EE7-991D-2A0CC8C56781}" presName="node" presStyleLbl="node1" presStyleIdx="0" presStyleCnt="4">
        <dgm:presLayoutVars>
          <dgm:bulletEnabled val="1"/>
        </dgm:presLayoutVars>
      </dgm:prSet>
      <dgm:spPr/>
    </dgm:pt>
    <dgm:pt modelId="{0022BFB4-7F90-43A9-930C-7C3D37C8F850}" type="pres">
      <dgm:prSet presAssocID="{E8DCCD82-C710-476D-B555-AB6207B10155}" presName="sibTrans" presStyleLbl="sibTrans2D1" presStyleIdx="0" presStyleCnt="3"/>
      <dgm:spPr/>
    </dgm:pt>
    <dgm:pt modelId="{4DE8F6F0-B29E-4392-A8B1-247B25292648}" type="pres">
      <dgm:prSet presAssocID="{E8DCCD82-C710-476D-B555-AB6207B10155}" presName="connectorText" presStyleLbl="sibTrans2D1" presStyleIdx="0" presStyleCnt="3"/>
      <dgm:spPr/>
    </dgm:pt>
    <dgm:pt modelId="{71A8E651-B46C-4030-9AB1-6B977214E011}" type="pres">
      <dgm:prSet presAssocID="{484CDAFA-33AB-46AD-BDBE-F18226C8D827}" presName="node" presStyleLbl="node1" presStyleIdx="1" presStyleCnt="4">
        <dgm:presLayoutVars>
          <dgm:bulletEnabled val="1"/>
        </dgm:presLayoutVars>
      </dgm:prSet>
      <dgm:spPr/>
    </dgm:pt>
    <dgm:pt modelId="{C0D33C31-3C5D-49E2-B860-8D12B139A96C}" type="pres">
      <dgm:prSet presAssocID="{D78D7A37-3D6E-42BD-8C2C-33A25215B47A}" presName="sibTrans" presStyleLbl="sibTrans2D1" presStyleIdx="1" presStyleCnt="3"/>
      <dgm:spPr/>
    </dgm:pt>
    <dgm:pt modelId="{C694A83C-2ED5-4CED-BE46-0F948D58E95F}" type="pres">
      <dgm:prSet presAssocID="{D78D7A37-3D6E-42BD-8C2C-33A25215B47A}" presName="connectorText" presStyleLbl="sibTrans2D1" presStyleIdx="1" presStyleCnt="3"/>
      <dgm:spPr/>
    </dgm:pt>
    <dgm:pt modelId="{3A99E6DD-F7E5-42D7-83D7-72BCB6B42566}" type="pres">
      <dgm:prSet presAssocID="{EC8F4B08-A7D0-44F3-A584-62CBE038AF1E}" presName="node" presStyleLbl="node1" presStyleIdx="2" presStyleCnt="4">
        <dgm:presLayoutVars>
          <dgm:bulletEnabled val="1"/>
        </dgm:presLayoutVars>
      </dgm:prSet>
      <dgm:spPr/>
    </dgm:pt>
    <dgm:pt modelId="{F82080A9-D687-492E-BF15-94511DC26128}" type="pres">
      <dgm:prSet presAssocID="{D3A053F3-963B-4FE3-8F1C-21D1E3060DB9}" presName="sibTrans" presStyleLbl="sibTrans2D1" presStyleIdx="2" presStyleCnt="3"/>
      <dgm:spPr/>
    </dgm:pt>
    <dgm:pt modelId="{2B35ADC3-0391-4BBE-9879-6D17B102D317}" type="pres">
      <dgm:prSet presAssocID="{D3A053F3-963B-4FE3-8F1C-21D1E3060DB9}" presName="connectorText" presStyleLbl="sibTrans2D1" presStyleIdx="2" presStyleCnt="3"/>
      <dgm:spPr/>
    </dgm:pt>
    <dgm:pt modelId="{1A413438-AD6A-40D7-AF5A-1E149CDE5C05}" type="pres">
      <dgm:prSet presAssocID="{F881E835-DC27-4E92-90A3-629CC83D5EAD}" presName="node" presStyleLbl="node1" presStyleIdx="3" presStyleCnt="4">
        <dgm:presLayoutVars>
          <dgm:bulletEnabled val="1"/>
        </dgm:presLayoutVars>
      </dgm:prSet>
      <dgm:spPr/>
    </dgm:pt>
  </dgm:ptLst>
  <dgm:cxnLst>
    <dgm:cxn modelId="{EB85902E-601C-41F7-84AD-609D1016B9AE}" type="presOf" srcId="{E8DCCD82-C710-476D-B555-AB6207B10155}" destId="{0022BFB4-7F90-43A9-930C-7C3D37C8F850}" srcOrd="0" destOrd="0" presId="urn:microsoft.com/office/officeart/2005/8/layout/process5"/>
    <dgm:cxn modelId="{925FD8E8-B078-46B5-9E66-9A2EFB7484DD}" srcId="{C9F1BBF8-F086-4CA9-8CBF-4991C2E27CE7}" destId="{484CDAFA-33AB-46AD-BDBE-F18226C8D827}" srcOrd="1" destOrd="0" parTransId="{A21F96D7-DE91-498E-B82E-351107977B79}" sibTransId="{D78D7A37-3D6E-42BD-8C2C-33A25215B47A}"/>
    <dgm:cxn modelId="{FB6C167B-7F81-4A50-92A6-46B51E3A52C4}" type="presOf" srcId="{484CDAFA-33AB-46AD-BDBE-F18226C8D827}" destId="{71A8E651-B46C-4030-9AB1-6B977214E011}" srcOrd="0" destOrd="0" presId="urn:microsoft.com/office/officeart/2005/8/layout/process5"/>
    <dgm:cxn modelId="{115EB961-8213-437C-8D55-C63032B433B4}" srcId="{C9F1BBF8-F086-4CA9-8CBF-4991C2E27CE7}" destId="{E13DE02E-7BFE-4EE7-991D-2A0CC8C56781}" srcOrd="0" destOrd="0" parTransId="{5D2FCDDF-0C9F-4810-8D92-061899BFA36C}" sibTransId="{E8DCCD82-C710-476D-B555-AB6207B10155}"/>
    <dgm:cxn modelId="{8BBFBFE0-E45F-4CD2-9617-05D5F698ABEE}" type="presOf" srcId="{D78D7A37-3D6E-42BD-8C2C-33A25215B47A}" destId="{C0D33C31-3C5D-49E2-B860-8D12B139A96C}" srcOrd="0" destOrd="0" presId="urn:microsoft.com/office/officeart/2005/8/layout/process5"/>
    <dgm:cxn modelId="{2EFD8239-A79D-4BBB-A4AB-914458A4BB19}" srcId="{C9F1BBF8-F086-4CA9-8CBF-4991C2E27CE7}" destId="{EC8F4B08-A7D0-44F3-A584-62CBE038AF1E}" srcOrd="2" destOrd="0" parTransId="{9E304018-E949-42CD-9DE9-376C104C717F}" sibTransId="{D3A053F3-963B-4FE3-8F1C-21D1E3060DB9}"/>
    <dgm:cxn modelId="{D52F8E87-FB1C-41A3-96F3-B4F7A27CA254}" srcId="{C9F1BBF8-F086-4CA9-8CBF-4991C2E27CE7}" destId="{F881E835-DC27-4E92-90A3-629CC83D5EAD}" srcOrd="3" destOrd="0" parTransId="{375AAD9F-D067-493A-86A2-18B0924EA304}" sibTransId="{721CAC30-02E8-4C23-A45B-86041D3645E8}"/>
    <dgm:cxn modelId="{8C4982FE-A263-4A55-AD7C-DA75B4092E5C}" type="presOf" srcId="{F881E835-DC27-4E92-90A3-629CC83D5EAD}" destId="{1A413438-AD6A-40D7-AF5A-1E149CDE5C05}" srcOrd="0" destOrd="0" presId="urn:microsoft.com/office/officeart/2005/8/layout/process5"/>
    <dgm:cxn modelId="{4E2060F3-C69A-4500-924F-16899A9304D5}" type="presOf" srcId="{D3A053F3-963B-4FE3-8F1C-21D1E3060DB9}" destId="{2B35ADC3-0391-4BBE-9879-6D17B102D317}" srcOrd="1" destOrd="0" presId="urn:microsoft.com/office/officeart/2005/8/layout/process5"/>
    <dgm:cxn modelId="{24550BAC-17E3-4E96-B548-24D4E04D9327}" type="presOf" srcId="{E13DE02E-7BFE-4EE7-991D-2A0CC8C56781}" destId="{C64F58DB-36E0-4F2F-AAB7-AACC5F86F836}" srcOrd="0" destOrd="0" presId="urn:microsoft.com/office/officeart/2005/8/layout/process5"/>
    <dgm:cxn modelId="{6F351FA8-84AD-4D47-B266-CB129DD20595}" type="presOf" srcId="{E8DCCD82-C710-476D-B555-AB6207B10155}" destId="{4DE8F6F0-B29E-4392-A8B1-247B25292648}" srcOrd="1" destOrd="0" presId="urn:microsoft.com/office/officeart/2005/8/layout/process5"/>
    <dgm:cxn modelId="{FFA76336-2B18-49F0-A539-9F8FED2F5ADB}" type="presOf" srcId="{D3A053F3-963B-4FE3-8F1C-21D1E3060DB9}" destId="{F82080A9-D687-492E-BF15-94511DC26128}" srcOrd="0" destOrd="0" presId="urn:microsoft.com/office/officeart/2005/8/layout/process5"/>
    <dgm:cxn modelId="{E7428B2E-5D12-4260-8A01-15B5438E9CFE}" type="presOf" srcId="{D78D7A37-3D6E-42BD-8C2C-33A25215B47A}" destId="{C694A83C-2ED5-4CED-BE46-0F948D58E95F}" srcOrd="1" destOrd="0" presId="urn:microsoft.com/office/officeart/2005/8/layout/process5"/>
    <dgm:cxn modelId="{FBAB3F96-5CA1-4CD5-8EB6-646DD33DBFF4}" type="presOf" srcId="{C9F1BBF8-F086-4CA9-8CBF-4991C2E27CE7}" destId="{728B6285-DF7D-4982-9876-6F8F267FE3D9}" srcOrd="0" destOrd="0" presId="urn:microsoft.com/office/officeart/2005/8/layout/process5"/>
    <dgm:cxn modelId="{CFF98BA2-2A3B-4EEE-80B0-3EB0355A813C}" type="presOf" srcId="{EC8F4B08-A7D0-44F3-A584-62CBE038AF1E}" destId="{3A99E6DD-F7E5-42D7-83D7-72BCB6B42566}" srcOrd="0" destOrd="0" presId="urn:microsoft.com/office/officeart/2005/8/layout/process5"/>
    <dgm:cxn modelId="{FCD68BD6-7983-4959-8DA6-DAE1A77C6B71}" type="presParOf" srcId="{728B6285-DF7D-4982-9876-6F8F267FE3D9}" destId="{C64F58DB-36E0-4F2F-AAB7-AACC5F86F836}" srcOrd="0" destOrd="0" presId="urn:microsoft.com/office/officeart/2005/8/layout/process5"/>
    <dgm:cxn modelId="{8C08A836-4E29-4AA3-8D2A-75503027FC7A}" type="presParOf" srcId="{728B6285-DF7D-4982-9876-6F8F267FE3D9}" destId="{0022BFB4-7F90-43A9-930C-7C3D37C8F850}" srcOrd="1" destOrd="0" presId="urn:microsoft.com/office/officeart/2005/8/layout/process5"/>
    <dgm:cxn modelId="{0B4DFAB0-8C6C-4CD1-AA57-84B9100B5080}" type="presParOf" srcId="{0022BFB4-7F90-43A9-930C-7C3D37C8F850}" destId="{4DE8F6F0-B29E-4392-A8B1-247B25292648}" srcOrd="0" destOrd="0" presId="urn:microsoft.com/office/officeart/2005/8/layout/process5"/>
    <dgm:cxn modelId="{80CCFFC6-5A8C-40F7-9853-C88F687062A5}" type="presParOf" srcId="{728B6285-DF7D-4982-9876-6F8F267FE3D9}" destId="{71A8E651-B46C-4030-9AB1-6B977214E011}" srcOrd="2" destOrd="0" presId="urn:microsoft.com/office/officeart/2005/8/layout/process5"/>
    <dgm:cxn modelId="{F2B47217-A1A3-455F-8202-251DC681F161}" type="presParOf" srcId="{728B6285-DF7D-4982-9876-6F8F267FE3D9}" destId="{C0D33C31-3C5D-49E2-B860-8D12B139A96C}" srcOrd="3" destOrd="0" presId="urn:microsoft.com/office/officeart/2005/8/layout/process5"/>
    <dgm:cxn modelId="{44C4F146-604B-420E-ADF0-9CE0759403C4}" type="presParOf" srcId="{C0D33C31-3C5D-49E2-B860-8D12B139A96C}" destId="{C694A83C-2ED5-4CED-BE46-0F948D58E95F}" srcOrd="0" destOrd="0" presId="urn:microsoft.com/office/officeart/2005/8/layout/process5"/>
    <dgm:cxn modelId="{7D210C60-79D4-4EB9-8B1C-5C024E1A434C}" type="presParOf" srcId="{728B6285-DF7D-4982-9876-6F8F267FE3D9}" destId="{3A99E6DD-F7E5-42D7-83D7-72BCB6B42566}" srcOrd="4" destOrd="0" presId="urn:microsoft.com/office/officeart/2005/8/layout/process5"/>
    <dgm:cxn modelId="{35127E2D-9521-4CAB-8827-729C012E5C41}" type="presParOf" srcId="{728B6285-DF7D-4982-9876-6F8F267FE3D9}" destId="{F82080A9-D687-492E-BF15-94511DC26128}" srcOrd="5" destOrd="0" presId="urn:microsoft.com/office/officeart/2005/8/layout/process5"/>
    <dgm:cxn modelId="{7DB415E4-EFC9-493D-93B1-CE903FA95E4A}" type="presParOf" srcId="{F82080A9-D687-492E-BF15-94511DC26128}" destId="{2B35ADC3-0391-4BBE-9879-6D17B102D317}" srcOrd="0" destOrd="0" presId="urn:microsoft.com/office/officeart/2005/8/layout/process5"/>
    <dgm:cxn modelId="{B2EAC778-5D85-4608-A56E-F2E3907757FF}" type="presParOf" srcId="{728B6285-DF7D-4982-9876-6F8F267FE3D9}" destId="{1A413438-AD6A-40D7-AF5A-1E149CDE5C05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24E31F2-28C8-4C2A-A6F9-DE0D725B8981}" type="doc">
      <dgm:prSet loTypeId="urn:microsoft.com/office/officeart/2005/8/layout/radial2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F8F1B9B-1E71-4A06-8E5F-0C80C09D4FA1}">
      <dgm:prSet custT="1"/>
      <dgm:spPr/>
      <dgm:t>
        <a:bodyPr/>
        <a:lstStyle/>
        <a:p>
          <a:r>
            <a:rPr lang="en-US" sz="2000" smtClean="0">
              <a:solidFill>
                <a:schemeClr val="tx1"/>
              </a:solidFill>
            </a:rPr>
            <a:t>Xomashyoni saqlash masalasini xal qilish uchun amalda qo‘llaniladigan usullar turlari quyidagilardir</a:t>
          </a:r>
          <a:endParaRPr lang="ru-RU" sz="2000">
            <a:solidFill>
              <a:schemeClr val="tx1"/>
            </a:solidFill>
          </a:endParaRPr>
        </a:p>
      </dgm:t>
    </dgm:pt>
    <dgm:pt modelId="{88E92C0C-9793-44A7-9808-7955A7B0A352}" type="parTrans" cxnId="{815F8E4B-1245-4A0D-8562-7F85103E14CB}">
      <dgm:prSet/>
      <dgm:spPr/>
      <dgm:t>
        <a:bodyPr/>
        <a:lstStyle/>
        <a:p>
          <a:endParaRPr lang="ru-RU"/>
        </a:p>
      </dgm:t>
    </dgm:pt>
    <dgm:pt modelId="{A0BAAD8F-73EB-4EB7-A2D6-80AD729061C3}" type="sibTrans" cxnId="{815F8E4B-1245-4A0D-8562-7F85103E14CB}">
      <dgm:prSet/>
      <dgm:spPr/>
      <dgm:t>
        <a:bodyPr/>
        <a:lstStyle/>
        <a:p>
          <a:endParaRPr lang="ru-RU"/>
        </a:p>
      </dgm:t>
    </dgm:pt>
    <dgm:pt modelId="{CC80A687-0834-401F-ACE3-37FC04D147C1}">
      <dgm:prSet/>
      <dgm:spPr/>
      <dgm:t>
        <a:bodyPr/>
        <a:lstStyle/>
        <a:p>
          <a:r>
            <a:rPr lang="en-US" smtClean="0">
              <a:solidFill>
                <a:schemeClr val="tx1"/>
              </a:solidFill>
            </a:rPr>
            <a:t>Xomashyoni  saqlashga tayyorlash </a:t>
          </a:r>
          <a:endParaRPr lang="ru-RU">
            <a:solidFill>
              <a:schemeClr val="tx1"/>
            </a:solidFill>
          </a:endParaRPr>
        </a:p>
      </dgm:t>
    </dgm:pt>
    <dgm:pt modelId="{7584D608-5E67-4EA4-B687-F2BEFEC14053}" type="parTrans" cxnId="{5F7E9A94-8899-43C1-B801-E52D6AB412EA}">
      <dgm:prSet/>
      <dgm:spPr/>
      <dgm:t>
        <a:bodyPr/>
        <a:lstStyle/>
        <a:p>
          <a:endParaRPr lang="ru-RU"/>
        </a:p>
      </dgm:t>
    </dgm:pt>
    <dgm:pt modelId="{5E710C36-E7D5-4081-92EA-E599FDF1F134}" type="sibTrans" cxnId="{5F7E9A94-8899-43C1-B801-E52D6AB412EA}">
      <dgm:prSet/>
      <dgm:spPr/>
      <dgm:t>
        <a:bodyPr/>
        <a:lstStyle/>
        <a:p>
          <a:endParaRPr lang="ru-RU"/>
        </a:p>
      </dgm:t>
    </dgm:pt>
    <dgm:pt modelId="{B4B8D2F2-4530-476C-BE2A-04BFC7603C55}">
      <dgm:prSet/>
      <dgm:spPr/>
      <dgm:t>
        <a:bodyPr/>
        <a:lstStyle/>
        <a:p>
          <a:r>
            <a:rPr lang="en-US" smtClean="0">
              <a:solidFill>
                <a:schemeClr val="tx1"/>
              </a:solidFill>
            </a:rPr>
            <a:t>Xomashyoni quritish </a:t>
          </a:r>
          <a:endParaRPr lang="ru-RU">
            <a:solidFill>
              <a:schemeClr val="tx1"/>
            </a:solidFill>
          </a:endParaRPr>
        </a:p>
      </dgm:t>
    </dgm:pt>
    <dgm:pt modelId="{A7F1BD1A-6C4D-4BC1-AE8D-A21B45866399}" type="parTrans" cxnId="{B31757B2-8113-462A-A6D4-06ACCFFCDE4A}">
      <dgm:prSet/>
      <dgm:spPr/>
      <dgm:t>
        <a:bodyPr/>
        <a:lstStyle/>
        <a:p>
          <a:endParaRPr lang="ru-RU"/>
        </a:p>
      </dgm:t>
    </dgm:pt>
    <dgm:pt modelId="{714836C9-5FC3-4D5B-BF01-80D89D22CB7D}" type="sibTrans" cxnId="{B31757B2-8113-462A-A6D4-06ACCFFCDE4A}">
      <dgm:prSet/>
      <dgm:spPr/>
      <dgm:t>
        <a:bodyPr/>
        <a:lstStyle/>
        <a:p>
          <a:endParaRPr lang="ru-RU"/>
        </a:p>
      </dgm:t>
    </dgm:pt>
    <dgm:pt modelId="{F538ECA7-FDEE-4A3B-8109-1747BCB33BCE}">
      <dgm:prSet/>
      <dgm:spPr/>
      <dgm:t>
        <a:bodyPr/>
        <a:lstStyle/>
        <a:p>
          <a:r>
            <a:rPr lang="en-US" smtClean="0">
              <a:solidFill>
                <a:schemeClr val="tx1"/>
              </a:solidFill>
            </a:rPr>
            <a:t>Xomashyoni ishlab chiqarishga tayyorlash</a:t>
          </a:r>
          <a:endParaRPr lang="ru-RU">
            <a:solidFill>
              <a:schemeClr val="tx1"/>
            </a:solidFill>
          </a:endParaRPr>
        </a:p>
      </dgm:t>
    </dgm:pt>
    <dgm:pt modelId="{4B03A8AA-E7BD-442F-9661-103CDB30EE1F}" type="parTrans" cxnId="{4CA9F8A9-2754-411B-A440-94DA767195E4}">
      <dgm:prSet/>
      <dgm:spPr/>
      <dgm:t>
        <a:bodyPr/>
        <a:lstStyle/>
        <a:p>
          <a:endParaRPr lang="ru-RU"/>
        </a:p>
      </dgm:t>
    </dgm:pt>
    <dgm:pt modelId="{A599A08F-7B65-4A12-9618-E163A1D89408}" type="sibTrans" cxnId="{4CA9F8A9-2754-411B-A440-94DA767195E4}">
      <dgm:prSet/>
      <dgm:spPr/>
      <dgm:t>
        <a:bodyPr/>
        <a:lstStyle/>
        <a:p>
          <a:endParaRPr lang="ru-RU"/>
        </a:p>
      </dgm:t>
    </dgm:pt>
    <dgm:pt modelId="{A5A50CE6-3996-4E7C-9167-F24B07C52D35}" type="pres">
      <dgm:prSet presAssocID="{124E31F2-28C8-4C2A-A6F9-DE0D725B8981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1355CEA4-974B-456E-AB44-63DB5B8862E1}" type="pres">
      <dgm:prSet presAssocID="{124E31F2-28C8-4C2A-A6F9-DE0D725B8981}" presName="cycle" presStyleCnt="0"/>
      <dgm:spPr/>
    </dgm:pt>
    <dgm:pt modelId="{DE1A029F-23F7-4E14-B757-52F08D4C9810}" type="pres">
      <dgm:prSet presAssocID="{124E31F2-28C8-4C2A-A6F9-DE0D725B8981}" presName="centerShape" presStyleCnt="0"/>
      <dgm:spPr/>
    </dgm:pt>
    <dgm:pt modelId="{03E01C3C-02F3-40E7-AE32-D1D62810896A}" type="pres">
      <dgm:prSet presAssocID="{124E31F2-28C8-4C2A-A6F9-DE0D725B8981}" presName="connSite" presStyleLbl="node1" presStyleIdx="0" presStyleCnt="5"/>
      <dgm:spPr/>
    </dgm:pt>
    <dgm:pt modelId="{28D0E56C-7EFC-4C64-9077-6074BAE85EA3}" type="pres">
      <dgm:prSet presAssocID="{124E31F2-28C8-4C2A-A6F9-DE0D725B8981}" presName="visible" presStyleLbl="node1" presStyleIdx="0" presStyleCnt="5" custLinFactNeighborX="26226" custLinFactNeighborY="540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CA63F409-144B-4700-A0FF-ECBEEE556400}" type="pres">
      <dgm:prSet presAssocID="{88E92C0C-9793-44A7-9808-7955A7B0A352}" presName="Name25" presStyleLbl="parChTrans1D1" presStyleIdx="0" presStyleCnt="4"/>
      <dgm:spPr/>
    </dgm:pt>
    <dgm:pt modelId="{C0F17F08-7FB3-49D3-8F7B-BA618DC294F5}" type="pres">
      <dgm:prSet presAssocID="{5F8F1B9B-1E71-4A06-8E5F-0C80C09D4FA1}" presName="node" presStyleCnt="0"/>
      <dgm:spPr/>
    </dgm:pt>
    <dgm:pt modelId="{0AD99260-C608-40F9-9E21-598BFEBB8018}" type="pres">
      <dgm:prSet presAssocID="{5F8F1B9B-1E71-4A06-8E5F-0C80C09D4FA1}" presName="parentNode" presStyleLbl="node1" presStyleIdx="1" presStyleCnt="5" custScaleX="298921" custScaleY="132910" custLinFactNeighborX="-33727" custLinFactNeighborY="9686">
        <dgm:presLayoutVars>
          <dgm:chMax val="1"/>
          <dgm:bulletEnabled val="1"/>
        </dgm:presLayoutVars>
      </dgm:prSet>
      <dgm:spPr/>
    </dgm:pt>
    <dgm:pt modelId="{CB7DB4BF-36D4-4364-A8B5-0415367AE618}" type="pres">
      <dgm:prSet presAssocID="{5F8F1B9B-1E71-4A06-8E5F-0C80C09D4FA1}" presName="childNode" presStyleLbl="revTx" presStyleIdx="0" presStyleCnt="0">
        <dgm:presLayoutVars>
          <dgm:bulletEnabled val="1"/>
        </dgm:presLayoutVars>
      </dgm:prSet>
      <dgm:spPr/>
    </dgm:pt>
    <dgm:pt modelId="{DE360708-60F7-4A62-A8E6-B748A5E52EDD}" type="pres">
      <dgm:prSet presAssocID="{7584D608-5E67-4EA4-B687-F2BEFEC14053}" presName="Name25" presStyleLbl="parChTrans1D1" presStyleIdx="1" presStyleCnt="4"/>
      <dgm:spPr/>
    </dgm:pt>
    <dgm:pt modelId="{D10209A9-4491-4B95-99C1-7C037A909024}" type="pres">
      <dgm:prSet presAssocID="{CC80A687-0834-401F-ACE3-37FC04D147C1}" presName="node" presStyleCnt="0"/>
      <dgm:spPr/>
    </dgm:pt>
    <dgm:pt modelId="{2D5B89CA-047E-4748-A2ED-4E3C438E7A13}" type="pres">
      <dgm:prSet presAssocID="{CC80A687-0834-401F-ACE3-37FC04D147C1}" presName="parentNode" presStyleLbl="node1" presStyleIdx="2" presStyleCnt="5" custScaleX="173158" custScaleY="121423" custLinFactX="100000" custLinFactNeighborX="164848" custLinFactNeighborY="-92595">
        <dgm:presLayoutVars>
          <dgm:chMax val="1"/>
          <dgm:bulletEnabled val="1"/>
        </dgm:presLayoutVars>
      </dgm:prSet>
      <dgm:spPr/>
    </dgm:pt>
    <dgm:pt modelId="{9D516EE0-25C8-496F-A774-2978C6CEBB8C}" type="pres">
      <dgm:prSet presAssocID="{CC80A687-0834-401F-ACE3-37FC04D147C1}" presName="childNode" presStyleLbl="revTx" presStyleIdx="0" presStyleCnt="0">
        <dgm:presLayoutVars>
          <dgm:bulletEnabled val="1"/>
        </dgm:presLayoutVars>
      </dgm:prSet>
      <dgm:spPr/>
    </dgm:pt>
    <dgm:pt modelId="{C781B267-1CAE-46E2-8017-2773BB5286FF}" type="pres">
      <dgm:prSet presAssocID="{4B03A8AA-E7BD-442F-9661-103CDB30EE1F}" presName="Name25" presStyleLbl="parChTrans1D1" presStyleIdx="2" presStyleCnt="4"/>
      <dgm:spPr/>
    </dgm:pt>
    <dgm:pt modelId="{157B1C10-8B2C-4ABE-9370-62F603936BE8}" type="pres">
      <dgm:prSet presAssocID="{F538ECA7-FDEE-4A3B-8109-1747BCB33BCE}" presName="node" presStyleCnt="0"/>
      <dgm:spPr/>
    </dgm:pt>
    <dgm:pt modelId="{F3594F60-65C4-4632-9DDE-1832F77B370F}" type="pres">
      <dgm:prSet presAssocID="{F538ECA7-FDEE-4A3B-8109-1747BCB33BCE}" presName="parentNode" presStyleLbl="node1" presStyleIdx="3" presStyleCnt="5" custScaleX="291108" custLinFactY="9375" custLinFactNeighborX="7712" custLinFactNeighborY="100000">
        <dgm:presLayoutVars>
          <dgm:chMax val="1"/>
          <dgm:bulletEnabled val="1"/>
        </dgm:presLayoutVars>
      </dgm:prSet>
      <dgm:spPr/>
    </dgm:pt>
    <dgm:pt modelId="{51E428F8-F304-45C2-B1F8-512CE77AB0DD}" type="pres">
      <dgm:prSet presAssocID="{F538ECA7-FDEE-4A3B-8109-1747BCB33BCE}" presName="childNode" presStyleLbl="revTx" presStyleIdx="0" presStyleCnt="0">
        <dgm:presLayoutVars>
          <dgm:bulletEnabled val="1"/>
        </dgm:presLayoutVars>
      </dgm:prSet>
      <dgm:spPr/>
    </dgm:pt>
    <dgm:pt modelId="{0A8602E5-5633-426F-8A4D-91B7208A7333}" type="pres">
      <dgm:prSet presAssocID="{A7F1BD1A-6C4D-4BC1-AE8D-A21B45866399}" presName="Name25" presStyleLbl="parChTrans1D1" presStyleIdx="3" presStyleCnt="4"/>
      <dgm:spPr/>
    </dgm:pt>
    <dgm:pt modelId="{8FC27234-5EB9-47E4-AD1D-4D972439C4CB}" type="pres">
      <dgm:prSet presAssocID="{B4B8D2F2-4530-476C-BE2A-04BFC7603C55}" presName="node" presStyleCnt="0"/>
      <dgm:spPr/>
    </dgm:pt>
    <dgm:pt modelId="{C4115365-F993-4535-8B9E-3B84E8C1BD09}" type="pres">
      <dgm:prSet presAssocID="{B4B8D2F2-4530-476C-BE2A-04BFC7603C55}" presName="parentNode" presStyleLbl="node1" presStyleIdx="4" presStyleCnt="5" custScaleX="250199" custScaleY="120015" custLinFactX="100872" custLinFactY="-34896" custLinFactNeighborX="200000" custLinFactNeighborY="-100000">
        <dgm:presLayoutVars>
          <dgm:chMax val="1"/>
          <dgm:bulletEnabled val="1"/>
        </dgm:presLayoutVars>
      </dgm:prSet>
      <dgm:spPr/>
    </dgm:pt>
    <dgm:pt modelId="{D07B3348-6AE0-408E-99A4-898E007603FD}" type="pres">
      <dgm:prSet presAssocID="{B4B8D2F2-4530-476C-BE2A-04BFC7603C55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48B74C76-98C0-4D89-A4DE-578808714446}" type="presOf" srcId="{A7F1BD1A-6C4D-4BC1-AE8D-A21B45866399}" destId="{0A8602E5-5633-426F-8A4D-91B7208A7333}" srcOrd="0" destOrd="0" presId="urn:microsoft.com/office/officeart/2005/8/layout/radial2"/>
    <dgm:cxn modelId="{5F7E9A94-8899-43C1-B801-E52D6AB412EA}" srcId="{124E31F2-28C8-4C2A-A6F9-DE0D725B8981}" destId="{CC80A687-0834-401F-ACE3-37FC04D147C1}" srcOrd="1" destOrd="0" parTransId="{7584D608-5E67-4EA4-B687-F2BEFEC14053}" sibTransId="{5E710C36-E7D5-4081-92EA-E599FDF1F134}"/>
    <dgm:cxn modelId="{33A0A46D-C01E-4F1A-9B09-637F43CE7E51}" type="presOf" srcId="{F538ECA7-FDEE-4A3B-8109-1747BCB33BCE}" destId="{F3594F60-65C4-4632-9DDE-1832F77B370F}" srcOrd="0" destOrd="0" presId="urn:microsoft.com/office/officeart/2005/8/layout/radial2"/>
    <dgm:cxn modelId="{B31757B2-8113-462A-A6D4-06ACCFFCDE4A}" srcId="{124E31F2-28C8-4C2A-A6F9-DE0D725B8981}" destId="{B4B8D2F2-4530-476C-BE2A-04BFC7603C55}" srcOrd="3" destOrd="0" parTransId="{A7F1BD1A-6C4D-4BC1-AE8D-A21B45866399}" sibTransId="{714836C9-5FC3-4D5B-BF01-80D89D22CB7D}"/>
    <dgm:cxn modelId="{210F67AD-22B7-4FEA-BF63-35C997FB4D6E}" type="presOf" srcId="{5F8F1B9B-1E71-4A06-8E5F-0C80C09D4FA1}" destId="{0AD99260-C608-40F9-9E21-598BFEBB8018}" srcOrd="0" destOrd="0" presId="urn:microsoft.com/office/officeart/2005/8/layout/radial2"/>
    <dgm:cxn modelId="{815F8E4B-1245-4A0D-8562-7F85103E14CB}" srcId="{124E31F2-28C8-4C2A-A6F9-DE0D725B8981}" destId="{5F8F1B9B-1E71-4A06-8E5F-0C80C09D4FA1}" srcOrd="0" destOrd="0" parTransId="{88E92C0C-9793-44A7-9808-7955A7B0A352}" sibTransId="{A0BAAD8F-73EB-4EB7-A2D6-80AD729061C3}"/>
    <dgm:cxn modelId="{C511D4F7-0133-448F-AB13-92F2332F1D63}" type="presOf" srcId="{4B03A8AA-E7BD-442F-9661-103CDB30EE1F}" destId="{C781B267-1CAE-46E2-8017-2773BB5286FF}" srcOrd="0" destOrd="0" presId="urn:microsoft.com/office/officeart/2005/8/layout/radial2"/>
    <dgm:cxn modelId="{57AD3095-7073-4FAA-B30C-5809C15754C9}" type="presOf" srcId="{7584D608-5E67-4EA4-B687-F2BEFEC14053}" destId="{DE360708-60F7-4A62-A8E6-B748A5E52EDD}" srcOrd="0" destOrd="0" presId="urn:microsoft.com/office/officeart/2005/8/layout/radial2"/>
    <dgm:cxn modelId="{E0CAACCB-62FB-4E6E-B251-21216CFA7C0B}" type="presOf" srcId="{88E92C0C-9793-44A7-9808-7955A7B0A352}" destId="{CA63F409-144B-4700-A0FF-ECBEEE556400}" srcOrd="0" destOrd="0" presId="urn:microsoft.com/office/officeart/2005/8/layout/radial2"/>
    <dgm:cxn modelId="{1A4724B6-8FF8-4EA2-B114-AFF7D3B88633}" type="presOf" srcId="{CC80A687-0834-401F-ACE3-37FC04D147C1}" destId="{2D5B89CA-047E-4748-A2ED-4E3C438E7A13}" srcOrd="0" destOrd="0" presId="urn:microsoft.com/office/officeart/2005/8/layout/radial2"/>
    <dgm:cxn modelId="{AAF67193-B072-437D-AD17-D2A799B7B5A2}" type="presOf" srcId="{B4B8D2F2-4530-476C-BE2A-04BFC7603C55}" destId="{C4115365-F993-4535-8B9E-3B84E8C1BD09}" srcOrd="0" destOrd="0" presId="urn:microsoft.com/office/officeart/2005/8/layout/radial2"/>
    <dgm:cxn modelId="{EF1A4CF3-B1F8-4313-A0FB-FB334B010EC6}" type="presOf" srcId="{124E31F2-28C8-4C2A-A6F9-DE0D725B8981}" destId="{A5A50CE6-3996-4E7C-9167-F24B07C52D35}" srcOrd="0" destOrd="0" presId="urn:microsoft.com/office/officeart/2005/8/layout/radial2"/>
    <dgm:cxn modelId="{4CA9F8A9-2754-411B-A440-94DA767195E4}" srcId="{124E31F2-28C8-4C2A-A6F9-DE0D725B8981}" destId="{F538ECA7-FDEE-4A3B-8109-1747BCB33BCE}" srcOrd="2" destOrd="0" parTransId="{4B03A8AA-E7BD-442F-9661-103CDB30EE1F}" sibTransId="{A599A08F-7B65-4A12-9618-E163A1D89408}"/>
    <dgm:cxn modelId="{D064CF1E-6465-48C4-926B-B9BED7DEB245}" type="presParOf" srcId="{A5A50CE6-3996-4E7C-9167-F24B07C52D35}" destId="{1355CEA4-974B-456E-AB44-63DB5B8862E1}" srcOrd="0" destOrd="0" presId="urn:microsoft.com/office/officeart/2005/8/layout/radial2"/>
    <dgm:cxn modelId="{ADF0C38B-270E-44DB-917C-76C53FEF9FF6}" type="presParOf" srcId="{1355CEA4-974B-456E-AB44-63DB5B8862E1}" destId="{DE1A029F-23F7-4E14-B757-52F08D4C9810}" srcOrd="0" destOrd="0" presId="urn:microsoft.com/office/officeart/2005/8/layout/radial2"/>
    <dgm:cxn modelId="{F81E8A6C-CAC7-4592-BF6A-D39D6BA44C8D}" type="presParOf" srcId="{DE1A029F-23F7-4E14-B757-52F08D4C9810}" destId="{03E01C3C-02F3-40E7-AE32-D1D62810896A}" srcOrd="0" destOrd="0" presId="urn:microsoft.com/office/officeart/2005/8/layout/radial2"/>
    <dgm:cxn modelId="{82AFC4FF-905C-409B-8557-CB759ACDE288}" type="presParOf" srcId="{DE1A029F-23F7-4E14-B757-52F08D4C9810}" destId="{28D0E56C-7EFC-4C64-9077-6074BAE85EA3}" srcOrd="1" destOrd="0" presId="urn:microsoft.com/office/officeart/2005/8/layout/radial2"/>
    <dgm:cxn modelId="{94AD5F71-11C9-46D1-B808-F6465289C793}" type="presParOf" srcId="{1355CEA4-974B-456E-AB44-63DB5B8862E1}" destId="{CA63F409-144B-4700-A0FF-ECBEEE556400}" srcOrd="1" destOrd="0" presId="urn:microsoft.com/office/officeart/2005/8/layout/radial2"/>
    <dgm:cxn modelId="{61227338-12E9-4ED1-8175-8FA7968A63B7}" type="presParOf" srcId="{1355CEA4-974B-456E-AB44-63DB5B8862E1}" destId="{C0F17F08-7FB3-49D3-8F7B-BA618DC294F5}" srcOrd="2" destOrd="0" presId="urn:microsoft.com/office/officeart/2005/8/layout/radial2"/>
    <dgm:cxn modelId="{E0A21E5F-9E51-40A0-8D87-91C6D8F5567E}" type="presParOf" srcId="{C0F17F08-7FB3-49D3-8F7B-BA618DC294F5}" destId="{0AD99260-C608-40F9-9E21-598BFEBB8018}" srcOrd="0" destOrd="0" presId="urn:microsoft.com/office/officeart/2005/8/layout/radial2"/>
    <dgm:cxn modelId="{F7DAD30C-7DF5-4202-A895-B8192130947F}" type="presParOf" srcId="{C0F17F08-7FB3-49D3-8F7B-BA618DC294F5}" destId="{CB7DB4BF-36D4-4364-A8B5-0415367AE618}" srcOrd="1" destOrd="0" presId="urn:microsoft.com/office/officeart/2005/8/layout/radial2"/>
    <dgm:cxn modelId="{37A281FC-A4E3-4F60-B787-4B72F8A9CDDA}" type="presParOf" srcId="{1355CEA4-974B-456E-AB44-63DB5B8862E1}" destId="{DE360708-60F7-4A62-A8E6-B748A5E52EDD}" srcOrd="3" destOrd="0" presId="urn:microsoft.com/office/officeart/2005/8/layout/radial2"/>
    <dgm:cxn modelId="{BC8F828B-CFE0-4BE3-A1CB-6F9910D461AA}" type="presParOf" srcId="{1355CEA4-974B-456E-AB44-63DB5B8862E1}" destId="{D10209A9-4491-4B95-99C1-7C037A909024}" srcOrd="4" destOrd="0" presId="urn:microsoft.com/office/officeart/2005/8/layout/radial2"/>
    <dgm:cxn modelId="{D4C354D3-B9CC-4B5D-B892-648905913050}" type="presParOf" srcId="{D10209A9-4491-4B95-99C1-7C037A909024}" destId="{2D5B89CA-047E-4748-A2ED-4E3C438E7A13}" srcOrd="0" destOrd="0" presId="urn:microsoft.com/office/officeart/2005/8/layout/radial2"/>
    <dgm:cxn modelId="{1B9A11E1-1DAF-4981-A47D-AB90E0CBE67D}" type="presParOf" srcId="{D10209A9-4491-4B95-99C1-7C037A909024}" destId="{9D516EE0-25C8-496F-A774-2978C6CEBB8C}" srcOrd="1" destOrd="0" presId="urn:microsoft.com/office/officeart/2005/8/layout/radial2"/>
    <dgm:cxn modelId="{AF968F83-64EB-4494-8D81-75090FC427C0}" type="presParOf" srcId="{1355CEA4-974B-456E-AB44-63DB5B8862E1}" destId="{C781B267-1CAE-46E2-8017-2773BB5286FF}" srcOrd="5" destOrd="0" presId="urn:microsoft.com/office/officeart/2005/8/layout/radial2"/>
    <dgm:cxn modelId="{FC8446CE-9E3D-441D-B768-37318EC20EEA}" type="presParOf" srcId="{1355CEA4-974B-456E-AB44-63DB5B8862E1}" destId="{157B1C10-8B2C-4ABE-9370-62F603936BE8}" srcOrd="6" destOrd="0" presId="urn:microsoft.com/office/officeart/2005/8/layout/radial2"/>
    <dgm:cxn modelId="{2AE95FFD-AAA7-43EE-BE0D-A5CC39E4437A}" type="presParOf" srcId="{157B1C10-8B2C-4ABE-9370-62F603936BE8}" destId="{F3594F60-65C4-4632-9DDE-1832F77B370F}" srcOrd="0" destOrd="0" presId="urn:microsoft.com/office/officeart/2005/8/layout/radial2"/>
    <dgm:cxn modelId="{5D40F016-FCC2-47F1-A2F8-7F98B0AD0E7D}" type="presParOf" srcId="{157B1C10-8B2C-4ABE-9370-62F603936BE8}" destId="{51E428F8-F304-45C2-B1F8-512CE77AB0DD}" srcOrd="1" destOrd="0" presId="urn:microsoft.com/office/officeart/2005/8/layout/radial2"/>
    <dgm:cxn modelId="{F15FD51D-1791-41CA-A4F8-E9A2E5D13920}" type="presParOf" srcId="{1355CEA4-974B-456E-AB44-63DB5B8862E1}" destId="{0A8602E5-5633-426F-8A4D-91B7208A7333}" srcOrd="7" destOrd="0" presId="urn:microsoft.com/office/officeart/2005/8/layout/radial2"/>
    <dgm:cxn modelId="{CDD1CE57-2A15-41BD-9954-1E0AFDF20F0E}" type="presParOf" srcId="{1355CEA4-974B-456E-AB44-63DB5B8862E1}" destId="{8FC27234-5EB9-47E4-AD1D-4D972439C4CB}" srcOrd="8" destOrd="0" presId="urn:microsoft.com/office/officeart/2005/8/layout/radial2"/>
    <dgm:cxn modelId="{B1B2A23D-11A0-47C3-A919-2B3F22944706}" type="presParOf" srcId="{8FC27234-5EB9-47E4-AD1D-4D972439C4CB}" destId="{C4115365-F993-4535-8B9E-3B84E8C1BD09}" srcOrd="0" destOrd="0" presId="urn:microsoft.com/office/officeart/2005/8/layout/radial2"/>
    <dgm:cxn modelId="{3FB3A8E8-88E6-4183-AEB4-1770BF65E14C}" type="presParOf" srcId="{8FC27234-5EB9-47E4-AD1D-4D972439C4CB}" destId="{D07B3348-6AE0-408E-99A4-898E007603FD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CBDC1B-FE33-4A45-B319-BDDE9173E07D}">
      <dsp:nvSpPr>
        <dsp:cNvPr id="0" name=""/>
        <dsp:cNvSpPr/>
      </dsp:nvSpPr>
      <dsp:spPr>
        <a:xfrm rot="7438693">
          <a:off x="755369" y="2166736"/>
          <a:ext cx="4045348" cy="26038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F23F3B-F915-4C74-856F-4146271AB8CF}">
      <dsp:nvSpPr>
        <dsp:cNvPr id="0" name=""/>
        <dsp:cNvSpPr/>
      </dsp:nvSpPr>
      <dsp:spPr>
        <a:xfrm>
          <a:off x="2260057" y="270221"/>
          <a:ext cx="5013022" cy="157598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>
              <a:solidFill>
                <a:schemeClr val="tx1"/>
              </a:solidFill>
            </a:rPr>
            <a:t>Aholining oziq-ovqat mahsulotlari bilan ta’minlanishi davlatning oziq-ovqat xavfsizligiga ham bog‘liq. Chunki mamlakat miqyosida oziq-ovqat mahsulotlari ishlab chiqarish hajmi unga bo‘lgan mamlakat ehtiyojini tashqi omillarga (chet el davlatlariga) bog‘lanmagan holda ta’minlashi lozim</a:t>
          </a:r>
          <a:endParaRPr lang="ru-RU" sz="1600" kern="1200">
            <a:solidFill>
              <a:schemeClr val="tx1"/>
            </a:solidFill>
          </a:endParaRPr>
        </a:p>
      </dsp:txBody>
      <dsp:txXfrm>
        <a:off x="2306216" y="316380"/>
        <a:ext cx="4920704" cy="1483664"/>
      </dsp:txXfrm>
    </dsp:sp>
    <dsp:sp modelId="{C0314464-94E6-4E18-9FAB-7E6CDE37AB9C}">
      <dsp:nvSpPr>
        <dsp:cNvPr id="0" name=""/>
        <dsp:cNvSpPr/>
      </dsp:nvSpPr>
      <dsp:spPr>
        <a:xfrm rot="111987">
          <a:off x="1646339" y="3967788"/>
          <a:ext cx="4815976" cy="260389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46AB52-E49D-4E50-BD69-772B4A628B5A}">
      <dsp:nvSpPr>
        <dsp:cNvPr id="0" name=""/>
        <dsp:cNvSpPr/>
      </dsp:nvSpPr>
      <dsp:spPr>
        <a:xfrm>
          <a:off x="539547" y="2702660"/>
          <a:ext cx="3936571" cy="3462644"/>
        </a:xfrm>
        <a:prstGeom prst="roundRect">
          <a:avLst>
            <a:gd name="adj" fmla="val 1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dirty="0" smtClean="0">
              <a:solidFill>
                <a:schemeClr val="tx1"/>
              </a:solidFill>
            </a:rPr>
            <a:t>Respublika hukumatining eng muhm vazifalaridan biri aholining iste’mol tovarlariga ya’ni oziq-ovqat masulotlariga nisbatan o‘sib borayotgan talabini qondirishdir. Chunonchi, aholi oziq-ovqat hamda nooziq-ovqat mahsulotlari bilan to‘liq ta’minlanishi natijasida ularning farovon hayot kechirishlari uchun asos yaratiladi. Bu talabni qondirish oziq-ovqat korxonlari sonini ko‘paytirish va oziq-ovqat xom ashyo bazasini kengaytirish, hamda ulardan ratsional foydalanish, tarmoq korxonlariga yangi innovatsion texnologiyalarni joriy etish, orqali hal etadi. 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640964" y="2804077"/>
        <a:ext cx="3733737" cy="3259810"/>
      </dsp:txXfrm>
    </dsp:sp>
    <dsp:sp modelId="{C05E7CF7-8D2A-4A97-B030-18588E1FFCB8}">
      <dsp:nvSpPr>
        <dsp:cNvPr id="0" name=""/>
        <dsp:cNvSpPr/>
      </dsp:nvSpPr>
      <dsp:spPr>
        <a:xfrm>
          <a:off x="5735970" y="3211427"/>
          <a:ext cx="3173571" cy="2838698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dirty="0" smtClean="0">
              <a:solidFill>
                <a:schemeClr val="tx1"/>
              </a:solidFill>
            </a:rPr>
            <a:t>Oziq – ovqat mahsulotlarini aholining faol va sog‘lom turmush ehtiyoji uchun zarur miqdorda sotib olish kafolatlangan jismoniy va iqtisodiy imkoniyati – uning yashashi, jamiyatning sotsial barqarorligi va mamlakatda pozitiv demografik holatning asosiy shartidir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5819113" y="3294570"/>
        <a:ext cx="3007285" cy="26724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01416E-DBA1-4C55-9527-D8E56C303B5D}">
      <dsp:nvSpPr>
        <dsp:cNvPr id="0" name=""/>
        <dsp:cNvSpPr/>
      </dsp:nvSpPr>
      <dsp:spPr>
        <a:xfrm>
          <a:off x="3082974" y="263"/>
          <a:ext cx="2978050" cy="297805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smtClean="0">
              <a:solidFill>
                <a:schemeClr val="tx1"/>
              </a:solidFill>
            </a:rPr>
            <a:t>Oziq-ovqat mahsulotlari tarkibi turlicha bo‘ladi</a:t>
          </a:r>
          <a:endParaRPr lang="ru-RU" sz="2100" kern="1200">
            <a:solidFill>
              <a:schemeClr val="tx1"/>
            </a:solidFill>
          </a:endParaRPr>
        </a:p>
      </dsp:txBody>
      <dsp:txXfrm>
        <a:off x="3519099" y="436388"/>
        <a:ext cx="2105800" cy="2105800"/>
      </dsp:txXfrm>
    </dsp:sp>
    <dsp:sp modelId="{43D8B4ED-E198-4109-B409-E6FA8D4C72DF}">
      <dsp:nvSpPr>
        <dsp:cNvPr id="0" name=""/>
        <dsp:cNvSpPr/>
      </dsp:nvSpPr>
      <dsp:spPr>
        <a:xfrm rot="3600000">
          <a:off x="5282728" y="2906948"/>
          <a:ext cx="795805" cy="10050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300" kern="1200"/>
        </a:p>
      </dsp:txBody>
      <dsp:txXfrm>
        <a:off x="5342413" y="3004588"/>
        <a:ext cx="557064" cy="603056"/>
      </dsp:txXfrm>
    </dsp:sp>
    <dsp:sp modelId="{759EAB46-3F01-41C5-BE2F-2DF7A07D09B1}">
      <dsp:nvSpPr>
        <dsp:cNvPr id="0" name=""/>
        <dsp:cNvSpPr/>
      </dsp:nvSpPr>
      <dsp:spPr>
        <a:xfrm>
          <a:off x="5322760" y="3879685"/>
          <a:ext cx="2978050" cy="2978050"/>
        </a:xfrm>
        <a:prstGeom prst="ellipse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smtClean="0">
              <a:solidFill>
                <a:schemeClr val="tx1"/>
              </a:solidFill>
            </a:rPr>
            <a:t>Bunday turli tumanlik mahsulot tarkibidagi moddalarning miqdori bilan belgilanadi</a:t>
          </a:r>
          <a:endParaRPr lang="ru-RU" sz="2100" kern="1200">
            <a:solidFill>
              <a:schemeClr val="tx1"/>
            </a:solidFill>
          </a:endParaRPr>
        </a:p>
      </dsp:txBody>
      <dsp:txXfrm>
        <a:off x="5758885" y="4315810"/>
        <a:ext cx="2105800" cy="2105800"/>
      </dsp:txXfrm>
    </dsp:sp>
    <dsp:sp modelId="{5DDECF7E-09F1-4BCF-B66E-3F3556AB3FC7}">
      <dsp:nvSpPr>
        <dsp:cNvPr id="0" name=""/>
        <dsp:cNvSpPr/>
      </dsp:nvSpPr>
      <dsp:spPr>
        <a:xfrm rot="10800000">
          <a:off x="4196619" y="4866164"/>
          <a:ext cx="795805" cy="10050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300" kern="1200"/>
        </a:p>
      </dsp:txBody>
      <dsp:txXfrm rot="10800000">
        <a:off x="4435360" y="5067182"/>
        <a:ext cx="557064" cy="603056"/>
      </dsp:txXfrm>
    </dsp:sp>
    <dsp:sp modelId="{AF7B14C9-DD8A-4C78-821F-691122871CEA}">
      <dsp:nvSpPr>
        <dsp:cNvPr id="0" name=""/>
        <dsp:cNvSpPr/>
      </dsp:nvSpPr>
      <dsp:spPr>
        <a:xfrm>
          <a:off x="843189" y="3879685"/>
          <a:ext cx="2978050" cy="2978050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 smtClean="0">
              <a:solidFill>
                <a:schemeClr val="tx1"/>
              </a:solidFill>
            </a:rPr>
            <a:t>Oziq-ovqat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xom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ashyolari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tarkibida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uglevodlar</a:t>
          </a:r>
          <a:r>
            <a:rPr lang="en-US" sz="2100" kern="1200" dirty="0" smtClean="0">
              <a:solidFill>
                <a:schemeClr val="tx1"/>
              </a:solidFill>
            </a:rPr>
            <a:t>, </a:t>
          </a:r>
          <a:r>
            <a:rPr lang="en-US" sz="2100" kern="1200" dirty="0" err="1" smtClean="0">
              <a:solidFill>
                <a:schemeClr val="tx1"/>
              </a:solidFill>
            </a:rPr>
            <a:t>yog‘lar</a:t>
          </a:r>
          <a:r>
            <a:rPr lang="en-US" sz="2100" kern="1200" dirty="0" smtClean="0">
              <a:solidFill>
                <a:schemeClr val="tx1"/>
              </a:solidFill>
            </a:rPr>
            <a:t>, </a:t>
          </a:r>
          <a:r>
            <a:rPr lang="en-US" sz="2100" kern="1200" dirty="0" err="1" smtClean="0">
              <a:solidFill>
                <a:schemeClr val="tx1"/>
              </a:solidFill>
            </a:rPr>
            <a:t>suv</a:t>
          </a:r>
          <a:r>
            <a:rPr lang="en-US" sz="2100" kern="1200" dirty="0" smtClean="0">
              <a:solidFill>
                <a:schemeClr val="tx1"/>
              </a:solidFill>
            </a:rPr>
            <a:t>, </a:t>
          </a:r>
          <a:r>
            <a:rPr lang="en-US" sz="2100" kern="1200" dirty="0" err="1" smtClean="0">
              <a:solidFill>
                <a:schemeClr val="tx1"/>
              </a:solidFill>
            </a:rPr>
            <a:t>qandlar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kabi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moddalar</a:t>
          </a:r>
          <a:r>
            <a:rPr lang="en-US" sz="2100" kern="1200" dirty="0" smtClean="0">
              <a:solidFill>
                <a:schemeClr val="tx1"/>
              </a:solidFill>
            </a:rPr>
            <a:t> </a:t>
          </a:r>
          <a:r>
            <a:rPr lang="en-US" sz="2100" kern="1200" dirty="0" err="1" smtClean="0">
              <a:solidFill>
                <a:schemeClr val="tx1"/>
              </a:solidFill>
            </a:rPr>
            <a:t>bo‘ladi</a:t>
          </a:r>
          <a:r>
            <a:rPr lang="en-US" sz="2100" kern="1200" dirty="0" smtClean="0">
              <a:solidFill>
                <a:schemeClr val="tx1"/>
              </a:solidFill>
            </a:rPr>
            <a:t>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1279314" y="4315810"/>
        <a:ext cx="2105800" cy="2105800"/>
      </dsp:txXfrm>
    </dsp:sp>
    <dsp:sp modelId="{FEC4ACF8-646F-4C50-92E7-C20B84F2A7D6}">
      <dsp:nvSpPr>
        <dsp:cNvPr id="0" name=""/>
        <dsp:cNvSpPr/>
      </dsp:nvSpPr>
      <dsp:spPr>
        <a:xfrm rot="18000000">
          <a:off x="3042943" y="2945959"/>
          <a:ext cx="795805" cy="10050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300" kern="1200"/>
        </a:p>
      </dsp:txBody>
      <dsp:txXfrm>
        <a:off x="3102628" y="3250355"/>
        <a:ext cx="557064" cy="60305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E2329E-8AEE-4F42-8486-6C29A1AB6B1D}">
      <dsp:nvSpPr>
        <dsp:cNvPr id="0" name=""/>
        <dsp:cNvSpPr/>
      </dsp:nvSpPr>
      <dsp:spPr>
        <a:xfrm>
          <a:off x="2915813" y="2220289"/>
          <a:ext cx="3312372" cy="216024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kern="1200" dirty="0" smtClean="0">
              <a:solidFill>
                <a:schemeClr val="tx1"/>
              </a:solidFill>
            </a:rPr>
            <a:t>Oziq-ovqat sanoati korxonalari qayta ishlanadigan maxsulot turiga ko‘ra ikki katta guruxga bo‘linadi</a:t>
          </a:r>
          <a:endParaRPr lang="ru-RU" sz="2500" kern="1200" dirty="0">
            <a:solidFill>
              <a:schemeClr val="tx1"/>
            </a:solidFill>
          </a:endParaRPr>
        </a:p>
      </dsp:txBody>
      <dsp:txXfrm>
        <a:off x="3021268" y="2325744"/>
        <a:ext cx="3101462" cy="1949339"/>
      </dsp:txXfrm>
    </dsp:sp>
    <dsp:sp modelId="{86DEE22B-A952-4E78-B436-1728C9A121AA}">
      <dsp:nvSpPr>
        <dsp:cNvPr id="0" name=""/>
        <dsp:cNvSpPr/>
      </dsp:nvSpPr>
      <dsp:spPr>
        <a:xfrm rot="12906864">
          <a:off x="2515754" y="2055698"/>
          <a:ext cx="57228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72280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297FD0-7B32-4CEE-AF16-FE570DB50972}">
      <dsp:nvSpPr>
        <dsp:cNvPr id="0" name=""/>
        <dsp:cNvSpPr/>
      </dsp:nvSpPr>
      <dsp:spPr>
        <a:xfrm>
          <a:off x="117827" y="615537"/>
          <a:ext cx="3086022" cy="1275569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>
              <a:solidFill>
                <a:schemeClr val="tx1"/>
              </a:solidFill>
            </a:rPr>
            <a:t>O‘simlik xomashyolarini qayta ishlovchi korxonalar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180095" y="677805"/>
        <a:ext cx="2961486" cy="1151033"/>
      </dsp:txXfrm>
    </dsp:sp>
    <dsp:sp modelId="{20544804-6707-405D-8DFA-8B975F94427A}">
      <dsp:nvSpPr>
        <dsp:cNvPr id="0" name=""/>
        <dsp:cNvSpPr/>
      </dsp:nvSpPr>
      <dsp:spPr>
        <a:xfrm rot="2051946">
          <a:off x="6159827" y="4385678"/>
          <a:ext cx="1828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289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4D0153-F455-413B-AB06-FB12CAC5C649}">
      <dsp:nvSpPr>
        <dsp:cNvPr id="0" name=""/>
        <dsp:cNvSpPr/>
      </dsp:nvSpPr>
      <dsp:spPr>
        <a:xfrm>
          <a:off x="5940154" y="4390818"/>
          <a:ext cx="3106630" cy="1789913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kern="1200" dirty="0" smtClean="0">
              <a:solidFill>
                <a:schemeClr val="tx1"/>
              </a:solidFill>
            </a:rPr>
            <a:t>Xayvonot xomashyolarini qayta ishlovchi korxonalar</a:t>
          </a:r>
          <a:endParaRPr lang="ru-RU" sz="2600" kern="1200" dirty="0">
            <a:solidFill>
              <a:schemeClr val="tx1"/>
            </a:solidFill>
          </a:endParaRPr>
        </a:p>
      </dsp:txBody>
      <dsp:txXfrm>
        <a:off x="6027530" y="4478194"/>
        <a:ext cx="2931878" cy="161516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4F58DB-36E0-4F2F-AAB7-AACC5F86F836}">
      <dsp:nvSpPr>
        <dsp:cNvPr id="0" name=""/>
        <dsp:cNvSpPr/>
      </dsp:nvSpPr>
      <dsp:spPr>
        <a:xfrm>
          <a:off x="1785" y="382190"/>
          <a:ext cx="3808511" cy="22851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Oziq-ovqat sanoati maxsulotlarining turi qanchalik ko‘p bo‘lsa, xomashyolar xam turli-tumandir</a:t>
          </a:r>
          <a:endParaRPr lang="ru-RU" sz="2300" kern="1200"/>
        </a:p>
      </dsp:txBody>
      <dsp:txXfrm>
        <a:off x="68713" y="449118"/>
        <a:ext cx="3674655" cy="2151251"/>
      </dsp:txXfrm>
    </dsp:sp>
    <dsp:sp modelId="{0022BFB4-7F90-43A9-930C-7C3D37C8F850}">
      <dsp:nvSpPr>
        <dsp:cNvPr id="0" name=""/>
        <dsp:cNvSpPr/>
      </dsp:nvSpPr>
      <dsp:spPr>
        <a:xfrm>
          <a:off x="4145446" y="1052488"/>
          <a:ext cx="807404" cy="944510"/>
        </a:xfrm>
        <a:prstGeom prst="righ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4145446" y="1241390"/>
        <a:ext cx="565183" cy="566706"/>
      </dsp:txXfrm>
    </dsp:sp>
    <dsp:sp modelId="{71A8E651-B46C-4030-9AB1-6B977214E011}">
      <dsp:nvSpPr>
        <dsp:cNvPr id="0" name=""/>
        <dsp:cNvSpPr/>
      </dsp:nvSpPr>
      <dsp:spPr>
        <a:xfrm>
          <a:off x="5333702" y="382190"/>
          <a:ext cx="3808511" cy="22851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Har bir guruxga mansub xomashyolar sifati o‘ziga xos kattaliklar bilan o‘lchanadi va aniqlanadi. </a:t>
          </a:r>
          <a:endParaRPr lang="ru-RU" sz="2300" kern="1200"/>
        </a:p>
      </dsp:txBody>
      <dsp:txXfrm>
        <a:off x="5400630" y="449118"/>
        <a:ext cx="3674655" cy="2151251"/>
      </dsp:txXfrm>
    </dsp:sp>
    <dsp:sp modelId="{C0D33C31-3C5D-49E2-B860-8D12B139A96C}">
      <dsp:nvSpPr>
        <dsp:cNvPr id="0" name=""/>
        <dsp:cNvSpPr/>
      </dsp:nvSpPr>
      <dsp:spPr>
        <a:xfrm rot="5400000">
          <a:off x="6834255" y="2933893"/>
          <a:ext cx="807404" cy="9445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-5400000">
        <a:off x="6954605" y="3002446"/>
        <a:ext cx="566706" cy="565183"/>
      </dsp:txXfrm>
    </dsp:sp>
    <dsp:sp modelId="{3A99E6DD-F7E5-42D7-83D7-72BCB6B42566}">
      <dsp:nvSpPr>
        <dsp:cNvPr id="0" name=""/>
        <dsp:cNvSpPr/>
      </dsp:nvSpPr>
      <dsp:spPr>
        <a:xfrm>
          <a:off x="5333702" y="4190702"/>
          <a:ext cx="3808511" cy="22851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Bu kattaliklar xomashyoning fizik, ximyoviy, texnologik, organoleptik va boshqa xususiyatlarini ko‘rsatuvchi kattaliklar guruxlariga bo‘linadi</a:t>
          </a:r>
          <a:endParaRPr lang="ru-RU" sz="2300" kern="1200"/>
        </a:p>
      </dsp:txBody>
      <dsp:txXfrm>
        <a:off x="5400630" y="4257630"/>
        <a:ext cx="3674655" cy="2151251"/>
      </dsp:txXfrm>
    </dsp:sp>
    <dsp:sp modelId="{F82080A9-D687-492E-BF15-94511DC26128}">
      <dsp:nvSpPr>
        <dsp:cNvPr id="0" name=""/>
        <dsp:cNvSpPr/>
      </dsp:nvSpPr>
      <dsp:spPr>
        <a:xfrm rot="10800000">
          <a:off x="4191148" y="4861000"/>
          <a:ext cx="807404" cy="944510"/>
        </a:xfrm>
        <a:prstGeom prst="rightArrow">
          <a:avLst>
            <a:gd name="adj1" fmla="val 60000"/>
            <a:gd name="adj2" fmla="val 50000"/>
          </a:avLst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10800000">
        <a:off x="4433369" y="5049902"/>
        <a:ext cx="565183" cy="566706"/>
      </dsp:txXfrm>
    </dsp:sp>
    <dsp:sp modelId="{1A413438-AD6A-40D7-AF5A-1E149CDE5C05}">
      <dsp:nvSpPr>
        <dsp:cNvPr id="0" name=""/>
        <dsp:cNvSpPr/>
      </dsp:nvSpPr>
      <dsp:spPr>
        <a:xfrm>
          <a:off x="1785" y="4190702"/>
          <a:ext cx="3808511" cy="22851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Xomashyoni saqlash rejimlari - temperatura, nisbiy namlik va muhitning gaz tarkibidir</a:t>
          </a:r>
          <a:endParaRPr lang="ru-RU" sz="2300" kern="1200"/>
        </a:p>
      </dsp:txBody>
      <dsp:txXfrm>
        <a:off x="68713" y="4257630"/>
        <a:ext cx="3674655" cy="215125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8602E5-5633-426F-8A4D-91B7208A7333}">
      <dsp:nvSpPr>
        <dsp:cNvPr id="0" name=""/>
        <dsp:cNvSpPr/>
      </dsp:nvSpPr>
      <dsp:spPr>
        <a:xfrm rot="427495">
          <a:off x="2481349" y="3783167"/>
          <a:ext cx="2964969" cy="51328"/>
        </a:xfrm>
        <a:custGeom>
          <a:avLst/>
          <a:gdLst/>
          <a:ahLst/>
          <a:cxnLst/>
          <a:rect l="0" t="0" r="0" b="0"/>
          <a:pathLst>
            <a:path>
              <a:moveTo>
                <a:pt x="0" y="25664"/>
              </a:moveTo>
              <a:lnTo>
                <a:pt x="2964969" y="256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81B267-1CAE-46E2-8017-2773BB5286FF}">
      <dsp:nvSpPr>
        <dsp:cNvPr id="0" name=""/>
        <dsp:cNvSpPr/>
      </dsp:nvSpPr>
      <dsp:spPr>
        <a:xfrm rot="2934017">
          <a:off x="2157436" y="4879188"/>
          <a:ext cx="1277548" cy="51328"/>
        </a:xfrm>
        <a:custGeom>
          <a:avLst/>
          <a:gdLst/>
          <a:ahLst/>
          <a:cxnLst/>
          <a:rect l="0" t="0" r="0" b="0"/>
          <a:pathLst>
            <a:path>
              <a:moveTo>
                <a:pt x="0" y="25664"/>
              </a:moveTo>
              <a:lnTo>
                <a:pt x="1277548" y="256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360708-60F7-4A62-A8E6-B748A5E52EDD}">
      <dsp:nvSpPr>
        <dsp:cNvPr id="0" name=""/>
        <dsp:cNvSpPr/>
      </dsp:nvSpPr>
      <dsp:spPr>
        <a:xfrm rot="20367062">
          <a:off x="2350532" y="2358297"/>
          <a:ext cx="4471788" cy="51328"/>
        </a:xfrm>
        <a:custGeom>
          <a:avLst/>
          <a:gdLst/>
          <a:ahLst/>
          <a:cxnLst/>
          <a:rect l="0" t="0" r="0" b="0"/>
          <a:pathLst>
            <a:path>
              <a:moveTo>
                <a:pt x="0" y="25664"/>
              </a:moveTo>
              <a:lnTo>
                <a:pt x="4471788" y="256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63F409-144B-4700-A0FF-ECBEEE556400}">
      <dsp:nvSpPr>
        <dsp:cNvPr id="0" name=""/>
        <dsp:cNvSpPr/>
      </dsp:nvSpPr>
      <dsp:spPr>
        <a:xfrm rot="17204497">
          <a:off x="1640175" y="2284046"/>
          <a:ext cx="602652" cy="51328"/>
        </a:xfrm>
        <a:custGeom>
          <a:avLst/>
          <a:gdLst/>
          <a:ahLst/>
          <a:cxnLst/>
          <a:rect l="0" t="0" r="0" b="0"/>
          <a:pathLst>
            <a:path>
              <a:moveTo>
                <a:pt x="0" y="25664"/>
              </a:moveTo>
              <a:lnTo>
                <a:pt x="602652" y="256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D0E56C-7EFC-4C64-9077-6074BAE85EA3}">
      <dsp:nvSpPr>
        <dsp:cNvPr id="0" name=""/>
        <dsp:cNvSpPr/>
      </dsp:nvSpPr>
      <dsp:spPr>
        <a:xfrm>
          <a:off x="960283" y="2348000"/>
          <a:ext cx="2607468" cy="2607468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D99260-C608-40F9-9E21-598BFEBB8018}">
      <dsp:nvSpPr>
        <dsp:cNvPr id="0" name=""/>
        <dsp:cNvSpPr/>
      </dsp:nvSpPr>
      <dsp:spPr>
        <a:xfrm>
          <a:off x="0" y="-49019"/>
          <a:ext cx="4676562" cy="2079352"/>
        </a:xfrm>
        <a:prstGeom prst="ellipse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>
              <a:solidFill>
                <a:schemeClr val="tx1"/>
              </a:solidFill>
            </a:rPr>
            <a:t>Xomashyoni saqlash masalasini xal qilish uchun amalda qo‘llaniladigan usullar turlari quyidagilardir</a:t>
          </a:r>
          <a:endParaRPr lang="ru-RU" sz="2000" kern="1200">
            <a:solidFill>
              <a:schemeClr val="tx1"/>
            </a:solidFill>
          </a:endParaRPr>
        </a:p>
      </dsp:txBody>
      <dsp:txXfrm>
        <a:off x="684867" y="255495"/>
        <a:ext cx="3306828" cy="1470324"/>
      </dsp:txXfrm>
    </dsp:sp>
    <dsp:sp modelId="{2D5B89CA-047E-4748-A2ED-4E3C438E7A13}">
      <dsp:nvSpPr>
        <dsp:cNvPr id="0" name=""/>
        <dsp:cNvSpPr/>
      </dsp:nvSpPr>
      <dsp:spPr>
        <a:xfrm>
          <a:off x="6530801" y="295162"/>
          <a:ext cx="2527553" cy="1772388"/>
        </a:xfrm>
        <a:prstGeom prst="ellipse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>
              <a:solidFill>
                <a:schemeClr val="tx1"/>
              </a:solidFill>
            </a:rPr>
            <a:t>Xomashyoni  saqlashga tayyorlash </a:t>
          </a:r>
          <a:endParaRPr lang="ru-RU" sz="2300" kern="1200">
            <a:solidFill>
              <a:schemeClr val="tx1"/>
            </a:solidFill>
          </a:endParaRPr>
        </a:p>
      </dsp:txBody>
      <dsp:txXfrm>
        <a:off x="6900953" y="554722"/>
        <a:ext cx="1787249" cy="1253268"/>
      </dsp:txXfrm>
    </dsp:sp>
    <dsp:sp modelId="{F3594F60-65C4-4632-9DDE-1832F77B370F}">
      <dsp:nvSpPr>
        <dsp:cNvPr id="0" name=""/>
        <dsp:cNvSpPr/>
      </dsp:nvSpPr>
      <dsp:spPr>
        <a:xfrm>
          <a:off x="1701378" y="5355495"/>
          <a:ext cx="4249247" cy="1459680"/>
        </a:xfrm>
        <a:prstGeom prst="ellipse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smtClean="0">
              <a:solidFill>
                <a:schemeClr val="tx1"/>
              </a:solidFill>
            </a:rPr>
            <a:t>Xomashyoni ishlab chiqarishga tayyorlash</a:t>
          </a:r>
          <a:endParaRPr lang="ru-RU" sz="2200" kern="1200">
            <a:solidFill>
              <a:schemeClr val="tx1"/>
            </a:solidFill>
          </a:endParaRPr>
        </a:p>
      </dsp:txBody>
      <dsp:txXfrm>
        <a:off x="2323666" y="5569260"/>
        <a:ext cx="3004671" cy="1032150"/>
      </dsp:txXfrm>
    </dsp:sp>
    <dsp:sp modelId="{C4115365-F993-4535-8B9E-3B84E8C1BD09}">
      <dsp:nvSpPr>
        <dsp:cNvPr id="0" name=""/>
        <dsp:cNvSpPr/>
      </dsp:nvSpPr>
      <dsp:spPr>
        <a:xfrm>
          <a:off x="5375860" y="3337667"/>
          <a:ext cx="3652106" cy="1751835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smtClean="0">
              <a:solidFill>
                <a:schemeClr val="tx1"/>
              </a:solidFill>
            </a:rPr>
            <a:t>Xomashyoni quritish </a:t>
          </a:r>
          <a:endParaRPr lang="ru-RU" sz="2100" kern="1200">
            <a:solidFill>
              <a:schemeClr val="tx1"/>
            </a:solidFill>
          </a:endParaRPr>
        </a:p>
      </dsp:txBody>
      <dsp:txXfrm>
        <a:off x="5910699" y="3594217"/>
        <a:ext cx="2582428" cy="12387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7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10" Type="http://schemas.openxmlformats.org/officeDocument/2006/relationships/image" Target="../media/image10.pn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1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2525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uz-Cyrl-UZ" sz="6000" b="1" dirty="0">
                <a:solidFill>
                  <a:srgbClr val="00B0F0"/>
                </a:solidFill>
                <a:latin typeface="Segoe UI Light" pitchFamily="34" charset="0"/>
                <a:ea typeface="Times New Roman"/>
                <a:cs typeface="Segoe UI Light" pitchFamily="34" charset="0"/>
              </a:rPr>
              <a:t>OZIQ-OVQAT MAXSULOTLARINI ISHLAB CHIQARISHNING ASOSLARI VA XOM ASHYOLARI</a:t>
            </a:r>
            <a:endParaRPr lang="ru-RU" sz="6000" b="1" dirty="0">
              <a:solidFill>
                <a:srgbClr val="00B0F0"/>
              </a:solidFill>
              <a:effectLst/>
              <a:latin typeface="Segoe UI Light" pitchFamily="34" charset="0"/>
              <a:ea typeface="Times New Roman"/>
              <a:cs typeface="Segoe UI Light" pitchFamily="34" charset="0"/>
            </a:endParaRPr>
          </a:p>
        </p:txBody>
      </p:sp>
      <p:pic>
        <p:nvPicPr>
          <p:cNvPr id="1026" name="Picture 2" descr="C:\Users\Asd\Desktop\Без названия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92" y="3501008"/>
            <a:ext cx="3020948" cy="3020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1992" y="3501008"/>
            <a:ext cx="3024187" cy="302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565" y="3814019"/>
            <a:ext cx="3024187" cy="302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5925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23914347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 descr="C:\Users\Asd\Desktop\Без названия (3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77" y="1052736"/>
            <a:ext cx="1964150" cy="146643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629367"/>
            <a:ext cx="2620963" cy="17430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20" y="83332"/>
            <a:ext cx="19685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0" y="410167"/>
            <a:ext cx="19685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47516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07122064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21673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63429923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C:\Users\Asd\Desktop\images (2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47" y="3717032"/>
            <a:ext cx="264795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sd\Desktop\images (4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88640"/>
            <a:ext cx="2705100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76872"/>
            <a:ext cx="2646363" cy="172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385" y="4941168"/>
            <a:ext cx="2646363" cy="172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631" y="1855320"/>
            <a:ext cx="2706687" cy="168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7609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503601823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 descr="C:\Users\Asd\Desktop\Без названия (1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157412"/>
            <a:ext cx="1605181" cy="227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6183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лако 3"/>
          <p:cNvSpPr/>
          <p:nvPr/>
        </p:nvSpPr>
        <p:spPr>
          <a:xfrm>
            <a:off x="179512" y="172317"/>
            <a:ext cx="8766644" cy="3560520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latin typeface="Times New Roman"/>
                <a:ea typeface="Times New Roman"/>
              </a:rPr>
              <a:t>Xomashyolarni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qayta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ishlashga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tayyorlash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usullari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turli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xil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bo‘lib</a:t>
            </a:r>
            <a:r>
              <a:rPr lang="en-US" sz="2000" dirty="0">
                <a:latin typeface="Times New Roman"/>
                <a:ea typeface="Times New Roman"/>
              </a:rPr>
              <a:t>, </a:t>
            </a:r>
            <a:r>
              <a:rPr lang="en-US" sz="2000" dirty="0" err="1">
                <a:latin typeface="Times New Roman"/>
                <a:ea typeface="Times New Roman"/>
              </a:rPr>
              <a:t>qaysi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usulni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qo‘llash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xomashyoning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turiga</a:t>
            </a:r>
            <a:r>
              <a:rPr lang="en-US" sz="2000" dirty="0">
                <a:latin typeface="Times New Roman"/>
                <a:ea typeface="Times New Roman"/>
              </a:rPr>
              <a:t>, </a:t>
            </a:r>
            <a:r>
              <a:rPr lang="en-US" sz="2000" dirty="0" err="1">
                <a:latin typeface="Times New Roman"/>
                <a:ea typeface="Times New Roman"/>
              </a:rPr>
              <a:t>fizik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xolatiga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va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keyingi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qayta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ishlanish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uslubiyatiga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bog‘liq</a:t>
            </a:r>
            <a:r>
              <a:rPr lang="en-US" sz="2000" dirty="0">
                <a:latin typeface="Times New Roman"/>
                <a:ea typeface="Times New Roman"/>
              </a:rPr>
              <a:t>. </a:t>
            </a:r>
            <a:r>
              <a:rPr lang="en-US" sz="2000" dirty="0" err="1">
                <a:latin typeface="Times New Roman"/>
                <a:ea typeface="Times New Roman"/>
              </a:rPr>
              <a:t>Bunda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turli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quruq-sochiluvchan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xomashyolarni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qayta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ishlashga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tayyorlash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usullari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o‘xshash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bo‘lsa</a:t>
            </a:r>
            <a:r>
              <a:rPr lang="en-US" sz="2000" dirty="0">
                <a:latin typeface="Times New Roman"/>
                <a:ea typeface="Times New Roman"/>
              </a:rPr>
              <a:t>, </a:t>
            </a:r>
            <a:r>
              <a:rPr lang="en-US" sz="2000" dirty="0" err="1">
                <a:latin typeface="Times New Roman"/>
                <a:ea typeface="Times New Roman"/>
              </a:rPr>
              <a:t>turli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suvli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xomashyolarni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qayta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ishlashga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tayyorlash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usullari</a:t>
            </a:r>
            <a:r>
              <a:rPr lang="en-US" sz="2000" dirty="0">
                <a:latin typeface="Times New Roman"/>
                <a:ea typeface="Times New Roman"/>
              </a:rPr>
              <a:t> ham </a:t>
            </a:r>
            <a:r>
              <a:rPr lang="en-US" sz="2000" dirty="0" err="1">
                <a:latin typeface="Times New Roman"/>
                <a:ea typeface="Times New Roman"/>
              </a:rPr>
              <a:t>o‘xshash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bo‘ladi</a:t>
            </a:r>
            <a:endParaRPr lang="ru-RU" sz="2000" dirty="0"/>
          </a:p>
        </p:txBody>
      </p:sp>
      <p:pic>
        <p:nvPicPr>
          <p:cNvPr id="5122" name="Picture 2" descr="C:\Users\Asd\Desktop\images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78875"/>
            <a:ext cx="2867025" cy="15906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sd\Desktop\Без названия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172075"/>
            <a:ext cx="2705100" cy="168592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1217" y="3732837"/>
            <a:ext cx="2706687" cy="168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797152"/>
            <a:ext cx="2706687" cy="168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113796"/>
            <a:ext cx="2865437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719" y="3630612"/>
            <a:ext cx="2865437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3143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5925925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113767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525963"/>
          </a:xfrm>
        </p:spPr>
        <p:txBody>
          <a:bodyPr/>
          <a:lstStyle/>
          <a:p>
            <a:pPr indent="450215" algn="ctr">
              <a:spcAft>
                <a:spcPts val="0"/>
              </a:spcAft>
            </a:pPr>
            <a:r>
              <a:rPr lang="uz-Cyrl-UZ" dirty="0">
                <a:solidFill>
                  <a:srgbClr val="00B0F0"/>
                </a:solidFill>
                <a:latin typeface="Times New Roman"/>
                <a:ea typeface="Times New Roman"/>
              </a:rPr>
              <a:t>Mutaxassislarning ta’kidlashicha, inson salomatligi va umrining uzoqligi 70% uning ovqatlanish va hayot tarziga, 20% tibbiy xizmat holatiga </a:t>
            </a:r>
            <a:r>
              <a:rPr lang="uz-Cyrl-UZ" dirty="0" smtClean="0">
                <a:solidFill>
                  <a:srgbClr val="00B0F0"/>
                </a:solidFill>
                <a:latin typeface="Times New Roman"/>
                <a:ea typeface="Times New Roman"/>
              </a:rPr>
              <a:t>va </a:t>
            </a:r>
            <a:r>
              <a:rPr lang="uz-Cyrl-UZ" dirty="0">
                <a:solidFill>
                  <a:srgbClr val="00B0F0"/>
                </a:solidFill>
                <a:latin typeface="Times New Roman"/>
                <a:ea typeface="Times New Roman"/>
              </a:rPr>
              <a:t>10% uning hayotiy tug‘ma ko‘rsatkichlariga bog‘liq. Keltirilgan ma’lumotlar  inson salomatligining holati va umrini uzaytirishda oziq – ovqat va uni ishlab chiqaruvchi sanoatning ahamiyati haqida aniq tasavvur beradi. </a:t>
            </a:r>
            <a:endParaRPr lang="ru-RU" dirty="0">
              <a:solidFill>
                <a:srgbClr val="00B0F0"/>
              </a:solidFill>
              <a:latin typeface="Times New Roman"/>
              <a:ea typeface="Times New Roman"/>
            </a:endParaRPr>
          </a:p>
          <a:p>
            <a:endParaRPr lang="ru-RU" dirty="0"/>
          </a:p>
        </p:txBody>
      </p:sp>
      <p:pic>
        <p:nvPicPr>
          <p:cNvPr id="6146" name="Picture 2" descr="C:\Users\Asd\Desktop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2411760" cy="1604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-1"/>
            <a:ext cx="2414587" cy="160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019" y="0"/>
            <a:ext cx="2414587" cy="160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963" y="-2"/>
            <a:ext cx="2414587" cy="160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00350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sd\Desktop\images (2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0" y="19792"/>
            <a:ext cx="9127620" cy="6838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5825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sd\Desktop\images (3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6" y="0"/>
            <a:ext cx="91336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67356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rot="20608609"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algn="ctr"/>
            <a:r>
              <a:rPr lang="en-US" sz="8800" b="1" dirty="0" err="1" smtClean="0">
                <a:solidFill>
                  <a:srgbClr val="00B0F0"/>
                </a:solidFill>
                <a:latin typeface="Segoe UI Light" pitchFamily="34" charset="0"/>
                <a:cs typeface="Segoe UI Light" pitchFamily="34" charset="0"/>
              </a:rPr>
              <a:t>E’tiboringiz</a:t>
            </a:r>
            <a:r>
              <a:rPr lang="en-US" sz="8800" b="1" dirty="0" smtClean="0">
                <a:solidFill>
                  <a:srgbClr val="00B0F0"/>
                </a:solidFill>
                <a:latin typeface="Segoe UI Light" pitchFamily="34" charset="0"/>
                <a:cs typeface="Segoe UI Light" pitchFamily="34" charset="0"/>
              </a:rPr>
              <a:t> </a:t>
            </a:r>
            <a:r>
              <a:rPr lang="en-US" sz="8800" b="1" dirty="0" err="1" smtClean="0">
                <a:solidFill>
                  <a:srgbClr val="00B0F0"/>
                </a:solidFill>
                <a:latin typeface="Segoe UI Light" pitchFamily="34" charset="0"/>
                <a:cs typeface="Segoe UI Light" pitchFamily="34" charset="0"/>
              </a:rPr>
              <a:t>uchun</a:t>
            </a:r>
            <a:r>
              <a:rPr lang="en-US" sz="8800" b="1" dirty="0" smtClean="0">
                <a:solidFill>
                  <a:srgbClr val="00B0F0"/>
                </a:solidFill>
                <a:latin typeface="Segoe UI Light" pitchFamily="34" charset="0"/>
                <a:cs typeface="Segoe UI Light" pitchFamily="34" charset="0"/>
              </a:rPr>
              <a:t> </a:t>
            </a:r>
            <a:r>
              <a:rPr lang="en-US" sz="8800" b="1" dirty="0" err="1" smtClean="0">
                <a:solidFill>
                  <a:srgbClr val="00B0F0"/>
                </a:solidFill>
                <a:latin typeface="Segoe UI Light" pitchFamily="34" charset="0"/>
                <a:cs typeface="Segoe UI Light" pitchFamily="34" charset="0"/>
              </a:rPr>
              <a:t>raxmat</a:t>
            </a:r>
            <a:endParaRPr lang="ru-RU" sz="8800" b="1" dirty="0">
              <a:solidFill>
                <a:srgbClr val="00B0F0"/>
              </a:solidFill>
              <a:latin typeface="Segoe UI Light" pitchFamily="34" charset="0"/>
              <a:cs typeface="Segoe UI Light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2865437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725144"/>
            <a:ext cx="2865437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085184"/>
            <a:ext cx="2865437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682972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369</Words>
  <Application>Microsoft Office PowerPoint</Application>
  <PresentationFormat>Экран (4:3)</PresentationFormat>
  <Paragraphs>21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Asd</dc:creator>
  <cp:lastModifiedBy>Asd</cp:lastModifiedBy>
  <cp:revision>4</cp:revision>
  <dcterms:created xsi:type="dcterms:W3CDTF">2020-09-19T08:13:40Z</dcterms:created>
  <dcterms:modified xsi:type="dcterms:W3CDTF">2020-09-19T08:45:24Z</dcterms:modified>
</cp:coreProperties>
</file>